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2.xml" ContentType="application/vnd.openxmlformats-officedocument.presentationml.notesSlide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8" r:id="rId2"/>
    <p:sldMasterId id="2147483722" r:id="rId3"/>
    <p:sldMasterId id="2147483737" r:id="rId4"/>
    <p:sldMasterId id="2147483751" r:id="rId5"/>
  </p:sldMasterIdLst>
  <p:notesMasterIdLst>
    <p:notesMasterId r:id="rId17"/>
  </p:notesMasterIdLst>
  <p:sldIdLst>
    <p:sldId id="256" r:id="rId6"/>
    <p:sldId id="672" r:id="rId7"/>
    <p:sldId id="673" r:id="rId8"/>
    <p:sldId id="675" r:id="rId9"/>
    <p:sldId id="682" r:id="rId10"/>
    <p:sldId id="677" r:id="rId11"/>
    <p:sldId id="674" r:id="rId12"/>
    <p:sldId id="678" r:id="rId13"/>
    <p:sldId id="679" r:id="rId14"/>
    <p:sldId id="680" r:id="rId15"/>
    <p:sldId id="681" r:id="rId16"/>
  </p:sldIdLst>
  <p:sldSz cx="9144000" cy="5143500" type="screen16x9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CC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94660"/>
  </p:normalViewPr>
  <p:slideViewPr>
    <p:cSldViewPr>
      <p:cViewPr varScale="1">
        <p:scale>
          <a:sx n="231" d="100"/>
          <a:sy n="231" d="100"/>
        </p:scale>
        <p:origin x="-84" y="-216"/>
      </p:cViewPr>
      <p:guideLst>
        <p:guide orient="horz" pos="2820"/>
        <p:guide pos="25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gs" Target="tags/tag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3-19T00:09:28.65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833 3269 17264,'-21'-19'769,"21"-1"95,0 20 418,0 0 159,0 0-256,0 39 0,0-17-160,21 37-448,-21 0-225,20 21-96,0-21-96,0 21-95,-20-21-65,20-20 0,-1 21-193,1-20-607,0-21-610,-20 21-1152,20-19-2083</inkml:trace>
  <inkml:trace contextRef="#ctx0" brushRef="#br0" timeOffset="254.8828">595 4065 22132,'-60'39'1666,"40"-39"-1346,20 0 449,0 0 320,20 0 32,20-20-128,-1 1-544,1 19-257,19-20-96,22-1 0,-2 21-160,-20-20-160,21 1-161,-1-1 33,1 0-321,-22 1-448,3-1-705,-2-1-352,-19 1-896,-1 20-866</inkml:trace>
  <inkml:trace contextRef="#ctx0" brushRef="#br0" timeOffset="485.3516">415 3330 23510,'-38'-39'672,"18"-2"161,20 21-641,40-19 545,-1 19-192,1-19-257,19 18-352,1 1-128,-21 0-577,22 20-160,-3-19-1569,1 19-1698,22 0-1346</inkml:trace>
  <inkml:trace contextRef="#ctx0" brushRef="#br0" timeOffset="985.3512">1329 3489 18033,'0'59'864,"0"-19"738,20 0-257,-20-1-288,20 0 0,0 2-160,0-2-192,-1-19-289,-19 0-96,20-20 129,-20 0-1,20 0-192,-20-20-223,0 0-66,0 1-31,0-22 161,0 2-226,0-1 97,20 21 0,0-1 96,-1 0 65,1 20-33,0 20-32,1 19-257,17 1-511,-18-1-289,21 2-673,-1-2-896,-1 0-1698,-19 1-9481</inkml:trace>
  <inkml:trace contextRef="#ctx0" brushRef="#br0" timeOffset="1695.3125">2005 3667 16143,'0'20'1089,"0"-1"-865,0 1 1281,20 40 97,19-1-33,-19 22-255,20-3-546,-1-17-351,1-2-225,-20 0 64,-1-19 129,-19 0-33,20-21-128,-20 1-32,0-20 289,0 0-33,-20 0-288,1-20-288,-21-19 320,20-21-256,-19 1 64,-1-20-64,-1-21-96,3 0-64,17 22 64,21 17 32,21 22-129,-1 19 1,-2 1 96,23 19-192,-1 19 192,19 1-33,-39 39 129,19 1-96,-19-1 64,0 2 64,-20-22-32,0 20 160,-20-39-96,20 1-609,-20-1-544,1-20-1185,19 0-1730,-20-41-6854</inkml:trace>
  <inkml:trace contextRef="#ctx0" brushRef="#br0" timeOffset="2006.8359">2361 3706 18673,'0'61'1121,"0"-22"-32,0 0 385,0 1-353,0-19 32,20-1-416,-20-20-481,0 0-192,20 0 192,1 0 0,-3-20-64,-18-1-224,20 1 97,1-19-33,-1 19 0,-20 20-129,0-20 130,0 40-130,20-20 194,-2 20-65,3-1-161,-1 21-287,0-19-609,0-1-544,19-20-770,-19 0-1216,0 0-1602</inkml:trace>
  <inkml:trace contextRef="#ctx0" brushRef="#br0" timeOffset="2196.2887">2659 3330 19410,'20'39'2338,"-20"1"-1185,20 0-128,-20 39-64,20 1-224,0-21-385,19 0-352,-19 1-705,1-20-480,17-1-512,3-39-1250,-21 0-1986</inkml:trace>
  <inkml:trace contextRef="#ctx0" brushRef="#br0" timeOffset="2390.625">2440 3608 21460,'-18'0'1697,"36"0"-1536,2 20 1056,41-20 128,-2 0-480,20 0-417,-19 19-416,-1-19-480,2 0-353,-2 0-224,-1 0-865,-17 0-1377,-21 0-1185</inkml:trace>
  <inkml:trace contextRef="#ctx0" brushRef="#br0" timeOffset="2752.9297">812 4341 23830,'-38'61'128,"38"-41"-160,38-20 288,23 0 609,18 0-64,40 0 192,21 0-352,18-20-353,40 20-224,1-20 0,40 1-320,-21-3 31,-19 3-63,-61 19 64,-39-20 128,-39 0 96,-21 20 0,1-19-64,-19 19 96,-1 0-288,-20 0-417,18-20-1345,-18 20-2338,20-20-1986</inkml:trace>
  <inkml:trace contextRef="#ctx0" brushRef="#br0" timeOffset="2973.6327">3394 3489 24695,'0'0'1057,"0"0"-1089,0 0-961,20 0-513,-20 0-415,20 0-257,19 19-2179</inkml:trace>
  <inkml:trace contextRef="#ctx0" brushRef="#br0" timeOffset="3078.125">3612 3845 23478,'0'40'-481,"0"-40"-2690,0 21-1153</inkml:trace>
  <inkml:trace contextRef="#ctx0" brushRef="#br0" timeOffset="4411.1328">4645 3687 12844,'-20'-40'1281,"0"21"-288,-1-1 96,3 0 1281,-2-1-897,-1 21-383,1 0 159,0 21-513,2-1-479,18 39 31,-21 0 224,21 1 65,0-20-289,21-1-64,-21 2-127,38-21-65,-18-1 96,21-19-32,-23-19-64,23-1 0,-21-21-96,0 2 32,-20-1 0,19 21 96,-19-22-64,-19 21 96,19 1 32,-20 19 0,20 0 0,0 19-160,0 1 64,0 21 64,20-22-64,-1 1-320,21 0 0,-20-1-449,19 1-224,1-20-512,0-20-1122,-21 20-1152,1-19-6439</inkml:trace>
  <inkml:trace contextRef="#ctx0" brushRef="#br0" timeOffset="4715.8203">4963 3489 16719,'18'59'1794,"2"-19"-609,1 19 385,-21-19-289,20 20 256,-20-40-95,20 19-738,-20-19-447,18-20-129,-18 19 128,0-19-160,21-19 128,-21 19 0,0-40-159,0 21-65,0-22 128,0 21-96,20 1-96,-20-1 64,0 20-193,20 20 65,0-20 64,0 39-32,19-18-416,1 18-802,-1 1-1120,1-21-2595,1 1-9833</inkml:trace>
  <inkml:trace contextRef="#ctx0" brushRef="#br0" timeOffset="5403.3203">6014 3567 11402,'0'-59'3524,"-20"59"-1314,20 0-449,0 0 129,0 0-1025,0 40-96,20 0 192,-20 0-32,20 19-417,0 1-256,0-21-32,0-19-63,-1 0-33,1-1 32,20-19 0,-19-19-32,-3-1-96,2 0-256,1-19 224,-21-2 0,0 22 96,0-1 0,0 0-96,0 1 0,0 19 64,0 0-96,0 19 32,20 1 64,0 19 32,-2 2-128,3-2-96,19-19-352,-1 19-513,-19-19-833,20-20-1185,-20 0-1025,-1 0-10601</inkml:trace>
  <inkml:trace contextRef="#ctx0" brushRef="#br0" timeOffset="5700.1953">6510 3647 18769,'20'40'1698,"0"-1"-225,0-18-544,0 18-32,-1-19 128,-19-20-256,20 20-481,-20-20-96,20 0-64,-20 0 225,0 0-65,0-20-320,0 0 128,0-19-64,0 18-64,21-18-32,-21 19-32,20 0-96,-20 1-65,18 19 33,23 19 32,-21 1-417,19 19-832,-19-19-929,20 1-1154,0-1-1472</inkml:trace>
  <inkml:trace contextRef="#ctx0" brushRef="#br0" timeOffset="6108.3984">7087 3608 18673,'-21'20'1666,"21"-1"-225,-20 1-256,20 19 385,0 22-97,20-22-640,-20 0-609,41-19-96,-23 0-160,3 1-32,19-21 96,-1-21-160,-19 1 32,0-19-96,0-20-193,-20 18 193,0-18-96,-20-20 32,0-1-257,-19 2-191,-1-2 191,-1 21 385,3 18 288,17 21 321,1 0 127,20 20 97,-20 20-385,20 0-32,20 21 257,0 18 63,1 0-191,17 1-129,3 19-224,18-19-32,-19-21-384,19 1-225,-19-1-352,0-18-544,-1-1-1089,1-1-1698,-19-19-5061</inkml:trace>
  <inkml:trace contextRef="#ctx0" brushRef="#br0" timeOffset="6265.625">7583 3528 19506,'20'60'3011,"-2"-40"-1634,3 19-1057,-1-19-223,0 19-226,-20-19-95,20-20-641,-1 21-1761,-19-21-2051</inkml:trace>
  <inkml:trace contextRef="#ctx0" brushRef="#br0" timeOffset="6403.3203">7542 3230 19666,'-38'-20'1057,"38"1"-448,-21 19-1058,21 0-3266,0 0-2499</inkml:trace>
  <inkml:trace contextRef="#ctx0" brushRef="#br0" timeOffset="7019.5312">7880 3528 15630,'0'0'801,"21"0"-481,-1 20 1634,-2-1-448,2 22-642,1-2-127,-1 1-96,19-1-289,-19 2-32,0-22 353,0-19-64,-20 0-65,20 0-31,-20 0 159,-20 0-191,20-39-385,-20 18 0,20-18 96,-20-1-64,0-19 0,20 19-128,0 0-32,0-19-32,0 40-64,20-2-256,0 1-289,20 20-640,-1 20-1121,1 1-2083,-1-2-3554</inkml:trace>
  <inkml:trace contextRef="#ctx0" brushRef="#br0" timeOffset="7308.5936">8496 3667 16367,'39'0'1057,"-19"-20"480,20 1 161,-20-1-769,19-21 32,-19 22-192,0-1-513,0-19-64,-20 19-96,0 0 32,0 20-64,-20-19-96,0 19 32,-19 0 128,-1 0 65,0 19 95,20 1 32,-19 19 193,19 1-129,0-21-32,20 22-224,0-2-128,0 1-64,40-1-192,-1-18-417,1-1-864,20-1-1666,-1 1-1473,20-40-10154</inkml:trace>
  <inkml:trace contextRef="#ctx0" brushRef="#br0" timeOffset="7518.5546">8992 3528 18193,'-59'0'1793,"39"20"-543,0-1 223,0 2-480,20 19 160,0-1-128,0 0-577,20-19-351,20 21-97,-1-22-193,21-19-191,-1 0-513,0 0-160,2-19-608,-3-1-1058,-17-21-192,-21 22-384,-1-21-5189</inkml:trace>
  <inkml:trace contextRef="#ctx0" brushRef="#br0" timeOffset="7685.5469">9269 3191 18705,'0'-20'3171,"0"40"-1793,0 19-257,0 0-257,0 42-63,21-22-352,-1 21-417,19-21-193,1 1-223,0-21-353,-1 1-640,1-21-993,-20-19-1826,-20 20-8456</inkml:trace>
  <inkml:trace contextRef="#ctx0" brushRef="#br0" timeOffset="8025.3906">9150 3528 19570,'20'0'2146,"21"0"-160,17 0-320,22 0-834,-20 0-287,19 0 95,-18 20-479,18-20-33,-20 0-96,1-20 0,-21 20-128,1-20-64,-20 1-65,-20-1 161,19-19-128,-19 18 160,-19 1-64,-1 0 0,0 20-32,-20-19 288,21 38-160,-21-19 192,-1 40 96,23-19-128,-2 18 1,20 0-225,0 1 96,0 0-321,20 0-415,19-1-513,1-19-1026,19-1-2529,-19 1-5254</inkml:trace>
  <inkml:trace contextRef="#ctx0" brushRef="#br0" timeOffset="8380.859">10063 3469 20083,'-18'-20'1633,"-2"20"-224,20 20-864,-21 19 288,21 1 320,0 0-288,0 0-577,21-1-288,17-19-96,-18-1-96,21-19 256,-3 0-321,3-19 65,-21-21-224,0 1-289,-20-21 1,-20 20 95,0-19 0,-21-21 33,3 21 384,-3-1 64,3 1 608,18 39 929,-1 0 257,21 40-577,0 0-416,0-1 31,21 40-191,-1-18-129,39 18-288,-1 2-448,3-22-321,-2 20-544,1-39-705,-21 20-1761,1-20-4133</inkml:trace>
  <inkml:trace contextRef="#ctx0" brushRef="#br0" timeOffset="9199.2188">11414 3528 9801,'0'-79'1826,"0"39"352,0 20-64,-21 0 288,3 1-352,-2 19-385,-21 0-351,21 19-386,-19 1-223,19 21-128,0-2-225,20 0-288,0-19-64,20 0-32,0-20-160,1 0 96,-3-20-32,23 0 0,-1-19-97,-22 19 33,-18 1 96,21-2 64,-21 21 32,0 21-64,-21-2 32,21 40 224,0 0 32,21 21-31,-21-1-33,20-19-96,0 19 32,0-18-128,-1-22 128,1 20-64,0-38 32,-20-1 192,0-1-160,0 1 321,-20 0-225,-19-20-320,-1 19 0,-1-19-129,-17-19 33,17 19-384,-18-20-545,19 0-1442,20 1-2306,1-22-8263</inkml:trace>
  <inkml:trace contextRef="#ctx0" brushRef="#br0" timeOffset="9481.4452">11790 3687 18801,'-38'-40'1794,"-3"1"160,21-21-577,2 20-512,-3-19 0,1-1-641,20 21-256,0-20-96,20 37-353,1-17-319,17 39-129,-18 0-609,21 20-1312,-3-1-738,23 3-8103</inkml:trace>
  <inkml:trace contextRef="#ctx0" brushRef="#br0" timeOffset="9851.5625">12446 3291 18833,'-40'-41'769,"21"21"-96,-1 20 576,-20 20 64,1-1 32,-1 22-192,20 18-640,-1-19-225,3 20-224,18-21-32,18-19-192,23 0 128,-21-1-96,19-19 0,1-19-32,0-1 64,-21 0 32,1 1 96,0-1 32,-20 0-32,0 1 96,0 19 96,0 0 64,0 0-31,0 0-321,0 19-33,0 21-351,0-1-481,20-19-833,19 20-2017,1 0-2339</inkml:trace>
  <inkml:trace contextRef="#ctx0" brushRef="#br0" timeOffset="10220.7031">12883 4243 15662,'19'59'1730,"-19"-39"320,0-20-833,0 0 0,0 0 705,-19-20-801,-1 0-865,0-39-128,0-1 129,-19 1 127,19-41-64,-20 2-159,1-22-97,19 1 32,20 19 64,0 22 288,20 19-224,-2-2 1,3 42-225,-1 19-32,0 0 0,19 19 32,-39 21-257,20 0-63,-20 19 0,20 0-97,-20 2 129,0-22-224,-20-19-33,20-1-96,0-19 33,0 0-705,0-19-1474,-20-1-192,20-19-320,-19-1-480,19-20-2147</inkml:trace>
  <inkml:trace contextRef="#ctx0" brushRef="#br0" timeOffset="10503.9059">12784 3071 12267,'19'-39'3972,"1"39"-897,-20 20-609,20 19-864,20 21-289,-21 19-288,1-18-32,20 17-289,-19 2-319,17-1-193,-18-19-128,1-20 0,-1-21-128,0 1 160,-1 0-96,1-20 0,-20-20 96,20 20 32,0-39-128,-20-1 96,20 0-31,-1 20-98,-19 0-31,20 1-32,0 19 0,0 19 32,0 1-320,-1 0-449,1 20-801,20-20-1697,-19 19-2338</inkml:trace>
  <inkml:trace contextRef="#ctx0" brushRef="#br0" timeOffset="11789.0625">14451 3250 15214,'-20'-40'2018,"1"21"-289,19-1 674,-20 20-962,0 0-352,0 0-32,-1 20-608,3 19-1,-2 22 64,-1-2 161,21 40-128,0-20-193,0 1-160,41-21-96,-2 0-32,1-18 0,19-22 0,1-19-96,19 0 0,-20-19-128,-19-22 32,1 2-64,-23 19 0,-18-19-65,0-1-159,-38 0-64,-3 20 63,-18 20 65,19 0 160,0 0 32,1 20-833,19-1-1634,20-19-2017,0 0-4101</inkml:trace>
  <inkml:trace contextRef="#ctx0" brushRef="#br0" timeOffset="11977.539">14829 3489 23798,'39'0'1441,"-19"-20"-352,20 0-512,-1 20-577,21-19-32,-21 19-256,22 0-705,-23 0-1185,3 0-1762,-3 19-3139</inkml:trace>
  <inkml:trace contextRef="#ctx0" brushRef="#br0" timeOffset="12115.2344">15107 3628 19570,'-21'19'2659,"21"-19"-2051,21 0 866,-1 0-257,18 0-513,-17 0-511,37 0-898,-17 0-1826,18 0-3010</inkml:trace>
  <inkml:trace contextRef="#ctx0" brushRef="#br0" timeOffset="12680.664">16020 3330 12908,'-20'-61'3555,"-1"42"-896,1 19-770,2 0 97,18 0-512,-21 19-834,21 3 257,0 37-32,0 0-256,21 21-129,-3-2-128,2 2-127,21-21-225,-3 2 0,23-22-225,-22-19-287,1-1-289,0 1-672,-1-20-898,-19-20-2465,-20 1-8168</inkml:trace>
  <inkml:trace contextRef="#ctx0" brushRef="#br0" timeOffset="12991.2109">16218 3291 13388,'39'39'6727,"-19"0"-4934,20 1-672,-20 20 641,19-1-609,2 1-480,-1 19-129,-22-40-320,23 2-95,-1-2-1,-21-19 0,1 0 0,0-20 32,-20 0 128,0-20 129,0 0-161,0-19-128,0-2-64,0-18 32,-20 0-96,0-21-96,20 2-192,0 17-96,0 2-97,0 18-288,0 22-224,20 19-1025,0 0-1249,0 19-1761</inkml:trace>
  <inkml:trace contextRef="#ctx0" brushRef="#br0" timeOffset="13208.9844">16992 3767 21524,'40'59'833,"-20"-20"-65,-1-19-95,-19 1-417,20-1-128,0-1-64,-20 1-256,20-20-608,-20 0-386,0 0-671,20-20-2211</inkml:trace>
  <inkml:trace contextRef="#ctx0" brushRef="#br0" timeOffset="13469.7265">17271 3310 16815,'0'0'4517,"-20"20"-3364,20 19-224,0 1 128,-21 20 128,21-1-32,0 1-384,0-1-481,21-19-192,-1-1 32,19-18-64,-19-1-128,20-20-128,-1 0-64,-19 0-481,20-20-352,-21-1-641,1 1-704,-20 1-1538,0-1-6534</inkml:trace>
  <inkml:trace contextRef="#ctx0" brushRef="#br0" timeOffset="13622.0702">17310 3528 19570,'-21'-20'1762,"21"20"-353,21-19-768,-1 19-225,0-20-192,19 0-128,1 1-640,-20 19-1378,0-21-2210,-1 21-1281</inkml:trace>
  <inkml:trace contextRef="#ctx0" brushRef="#br0" timeOffset="13752.9297">17289 3330 19122,'-59'-20'2178,"59"1"-1602,0-3-31,0 3-577,21-1 96,-1 0-128,19 1-961,-19-1-2338,0 0-7304</inkml:trace>
  <inkml:trace contextRef="#ctx0" brushRef="#br0" timeOffset="13976.5625">17568 3091 20050,'59'60'2659,"-18"-20"-993,-3-1-97,23 22-352,-22-2-192,1 0-288,-1 21-161,-19-21-415,0 21-33,-20-21-224,0-20 32,0 21-161,-20-20-95,-19-21-32,19 1-321,-20-20-384,20 20-544,20-20-1250,-19 0-2338,19-20-10602</inkml:trace>
  <inkml:trace contextRef="#ctx0" brushRef="#br0" timeOffset="14143.5547">18223 3906 26521,'0'39'1121,"0"-39"-1474,0 0 33,0 0-1057,0 0-545,0 0-993,0 0-10826</inkml:trace>
  <inkml:trace contextRef="#ctx0" brushRef="#br0" timeOffset="17413.0859">753 7657 12523,'0'-19'705,"-20"-1"416,20 0 865,-20 20 32,2 0-449,-3 0-255,1 20-257,0 0-481,0 39 33,1 1 288,-1 19-257,20 1 97,0 18-353,0-18 65,20 0-417,-1-1 0,21-20-64,1-18 192,17-22-96,1 1 0,2-20 0,-2-20-160,-19-19 32,0-2-288,-1 2 95,-39-20-95,0 18-32,0 2 159,-39 0 33,19 19 128,-20 0-416,1 20-321,-1 0-1057,20 0-1953,0 20-5766</inkml:trace>
  <inkml:trace contextRef="#ctx0" brushRef="#br0" timeOffset="17760.7422">1409 8055 20883,'0'0'641,"-20"-20"-417,0 20 1089,20 0 33,-20 0-482,0 20-383,20-20-385,-19 39 192,19-19-192,0 19-96,19 2 0,1-21 32,20-1-32,-1-19 96,1 0-160,0 0 128,-21-19-128,21-1-32,-40 0 32,0-20-128,0 20-256,-20 0-257,0 1-64,-19-1-512,19 0-769,0 20-1601,0 0-3140</inkml:trace>
  <inkml:trace contextRef="#ctx0" brushRef="#br0" timeOffset="18166.0154">1926 8094 21043,'18'-39'1282,"-18"19"-1058,0 20 673,-18-21 416,18 21-224,-21 0-448,21 0-417,-20 0-192,20 21 32,-20 19 32,20-21-224,-20 21 96,20-21 0,20 2-64,-20-1-64,20-20 31,0 0 33,-20 0 96,21-20 0,-21-1 96,0 21-64,0-19 65,0-1-33,0 0 32,0 20-96,0 0-160,0 20 95,18-20 1,-18 39-192,20-18-513,0-1-672,21 0-801,-2-1-961,1-19-256,-20-19-9930</inkml:trace>
  <inkml:trace contextRef="#ctx0" brushRef="#br0" timeOffset="18405.2734">2064 7638 18225,'0'-20'3139,"0"20"-2210,0 39 544,20 1 129,0 0-129,0 39-544,-1-19-353,1 19-383,20-20-97,-20 2-128,19-22-161,1 0-255,-1 2-225,1-21-320,-20-20-352,1 19-1474,-3-19-1985,-18 0-9482</inkml:trace>
  <inkml:trace contextRef="#ctx0" brushRef="#br0" timeOffset="18753.9063">1191 8511 23734,'-100'59'1537,"60"-39"-768,1 0-288,39 1 608,0-1 320,39-20-288,22 0-384,38-20-289,19-1-128,41 1-95,60-39-193,0 20-32,-21 18-192,-20 1-193,-58 20 1,-41 0-97,0 20 33,-39 1-97,-1-2 257,-19 21-128,0-21-65,0 1-127,-20 0-738,20-20-864,-20 0-2306,0-20-3844</inkml:trace>
  <inkml:trace contextRef="#ctx0" brushRef="#br0" timeOffset="18948.2422">2699 7816 25271,'-20'-20'1794,"0"20"-1089,20 0-737,20 0-224,-20-19-225,20 19-672,-20 19-1281,20 1-3364</inkml:trace>
  <inkml:trace contextRef="#ctx0" brushRef="#br0" timeOffset="19086.9141">2877 8174 19410,'0'40'3972,"0"-21"-3556,0-19-352,0 0 64,0 0-64,0-19-1057,0 19-2658,0-20-10987</inkml:trace>
  <inkml:trace contextRef="#ctx0" brushRef="#br0" timeOffset="20139.6484">3691 7935 11883,'-38'-80'2402,"17"61"-768,1 19-129,0-20-32,0 20-127,1 20 95,-1-1-224,0 42-320,0-22-224,0 41 95,1-21-255,19 21-225,0-21-224,19 0 0,1-18-96,20-2-352,-1-39-449,21 20-608,-1-20-225,2-20-1409,-2-19-1441</inkml:trace>
  <inkml:trace contextRef="#ctx0" brushRef="#br0" timeOffset="20428.7108">4049 8075 16879,'-40'19'1826,"40"1"-320,-20 19 415,20 22-159,0-22-481,20-19-384,0 19-416,19-39-257,22 0-32,-23 0-96,23-20-64,-2-19 96,-19 19-224,-20-19-96,0-2 32,-20 22-96,-20-21-33,-20 21-95,0-1-161,-19 20-95,18-20 95,-18 20-191,19 0-161,1 0-737,19 0-768,0 20-321,20-20-5476</inkml:trace>
  <inkml:trace contextRef="#ctx0" brushRef="#br0" timeOffset="20870.1168">4406 8075 18737,'20'78'1858,"-20"-37"-224,20-21-289,1 19-192,-3-39-64,2 20-545,-20-20-287,20 0-225,-20 0 224,21-20-224,-21 0-64,0 1-160,0-21 96,0 19 96,20-18-64,-20 0-97,0 19 1,0 0 128,0-1-32,18 21-32,3 0 96,-1 41 192,0-21 1,0 19-65,-1 0-32,1-18-64,0-1 0,0 0-32,-20-20 32,20 0 32,-20 0 64,19-20-32,-19 0-32,20-1-64,-20 2 32,20-1-64,0 20-160,0-20-192,-1 20-353,1 20-993,20 0-1601,-19 20-1762</inkml:trace>
  <inkml:trace contextRef="#ctx0" brushRef="#br0" timeOffset="21182.6168">5360 8610 17424,'20'21'2947,"-2"-1"-1762,-18-20 545,-18-20 127,18 20-704,-41-41-288,21 21-384,-19-19-193,-1-21-64,20 20-64,-19-38-160,-1-2-64,20 1-32,20-21-64,0 41 192,0-1-160,20 40 192,20 0-96,-1 40-32,1 0 96,-1 19-32,-19 22 0,21-2-32,-21-19-256,-2 19-193,-18-19-224,20-21-95,-20 1-289,-20 1-353,20-21-1280,0 0-802,-18-21-1408</inkml:trace>
  <inkml:trace contextRef="#ctx0" brushRef="#br0" timeOffset="21544.9219">5558 7916 16303,'0'0'4260,"0"19"-2530,0 21-289,0-1 96,0 2-95,0 18-481,0-20-481,20 2-320,-1-21-128,1-1 0,0-19 0,0 0-96,0 0-64,19-39-32,-39 19 32,20-20-32,0 20 128,-20-19-64,0 19 96,0 0-64,21 20 128,-21 0-32,0 20 64,18 19-32,2 1-128,0-21 0,1 22-513,-1-21-576,19-1-384,-19 1-1,0-20-1473,0-20-1024,-1 1-9418</inkml:trace>
  <inkml:trace contextRef="#ctx0" brushRef="#br0" timeOffset="21754.8828">5935 7737 10602,'0'-99'4932,"0"79"-1216,0 0-994,20 20-191,0 20-481,-1 0-705,1 39-512,0-19-513,20 39-224,-1-19 0,-19-1-384,20 0-161,-1-18-95,2-1-193,-1-21-608,-40 1-993,18-20-2243,-36-20-4291</inkml:trace>
  <inkml:trace contextRef="#ctx0" brushRef="#br0" timeOffset="22304.6875">5835 7836 2722,'0'-20'19154,"41"20"-17264,-2 0-353,1 0-31,19 0-257,1 0-160,-21 20-480,21-1-673,-21 2 32,2-1-65,-1-20-319,-1 20-32,1-20-321,-20 0-448,19 0-513,-19-20-576,0 20-769,-20 0 737,20 0 1121,-20 0 640,19 0 769,-19 0 1282,0 0 832,0 0-96,20 0-480,0 0-161,0 0-352,0 0-384,19-20-288,-19 20-321,21 0 0,-23-21-160,2 2 32,1-1 96,-1 20-128,0-20-32,-20 1-32,0-1 0,0 0-160,0 1 64,-20 19-32,-21-21 0,21 21 32,-18 21-64,17-2 64,-19 1 64,21 19 96,-1 1-32,20 0 192,0 0-32,20-1 160,19 0-95,2 2 31,-3-21-64,3 0-128,-1-1-64,-1-19-224,1 20-160,0-20-257,-21 0-864,1 0-1826,0 0-5798</inkml:trace>
  <inkml:trace contextRef="#ctx0" brushRef="#br0" timeOffset="23923.8281">7959 7876 9705,'0'-40'2018,"0"20"-353,-20 0-320,20 1 545,-18 19 64,18-20-160,-20 40-545,-1-20-512,-19 39 31,21 21 193,-1-20-160,0 19-256,20 1-129,0-20-64,0-1-127,0 0-65,40-18-128,-21-21 64,21 0 0,-19-21-160,17-18-64,3 19-64,-21-19-1,0-2 97,-20 2 96,0-1 64,0 21-64,0 19 128,-20 0 65,0 19-97,20 1 96,-21 19-224,21-19 0,21 21-32,-1-21-449,0-1-480,19 1-608,1-20-737,19 0-1410,-19 0-2690</inkml:trace>
  <inkml:trace contextRef="#ctx0" brushRef="#br0" timeOffset="24279.2969">9211 7757 18321,'-41'-20'1281,"21"1"-704,20-2 544,-39 21 320,19 21 96,-20-21-287,21 39-450,-21 20-287,0-20 224,21 22-161,-1-2-256,20 1-255,0-20-33,39-1-161,-19-19-255,40-20-96,-1 19-385,0-38-384,2-1-833,-3 0-1474,-17 1-1056</inkml:trace>
  <inkml:trace contextRef="#ctx0" brushRef="#br0" timeOffset="24503.9063">9409 7876 15438,'-20'0'3363,"20"20"-1345,-20 0-128,20 19-321,0-19-31,20 19-417,0-18-576,19-21-257,1 20-96,21-20 0,-23 0-96,3-20-64,18-1-224,-39 1-32,20 1-321,-21-1-255,1 0-161,-20 1-385,0-1-832,0 0-1793,0-1-1186</inkml:trace>
  <inkml:trace contextRef="#ctx0" brushRef="#br0" timeOffset="24728.5154">9786 7459 16944,'0'-20'2754,"0"20"-480,0 0-704,0 20 127,20 19-159,-20 1-513,20 20-321,0-1-383,19 21-289,-19-21 32,0 21-96,19-40-96,-19-1-289,21 0-159,-21-19-481,-2 1-321,2-21-1152,-20-21-1121,-20 1-1186</inkml:trace>
  <inkml:trace contextRef="#ctx0" brushRef="#br0" timeOffset="24923.8281">9607 7718 17616,'-58'0'3203,"58"0"-1185,0 0-352,18 0-33,2 0-287,41 0-386,-2-21-479,0 21-385,21-20-64,-21 20-128,0 0-192,2 0-321,-23 0-512,3 0-481,-1 0-1312,-22 0-2563</inkml:trace>
  <inkml:trace contextRef="#ctx0" brushRef="#br0" timeOffset="25887.6951">10958 7757 5925,'0'-20'3363,"-20"1"-896,20-2-321,0 1 160,0 20 288,0-20 1,0 20-802,0 20-479,-21 0-33,21 20-96,0 19-480,0 0-129,0 2-287,0-2-1,21-20-160,-1 2-96,19-21 0,-19-20-32,20 0-160,-1-20 96,1 0-192,-20-1 63,-1 1 193,1 1 0,0-1 0,0 20-32,-20 0 160,20 0 1,-20 0 31,21 20 64,17-20-64,-17-20-96,-1 20-32,18-20 64,-38 1-128,21-1-32,-21-21-192,0 22-64,-21-21-257,3 21-288,-2 19-576,0-20-1218,-1 20-2786,1 0-4772</inkml:trace>
  <inkml:trace contextRef="#ctx0" brushRef="#br0" timeOffset="26053.7108">11493 7855 17392,'40'41'2787,"-20"-2"-930,0-19-800,-20 0-864,19-20-97,1 19 0,-20-19-256,20 0-641,-20 0-1217,0 0-833,0-19-1697</inkml:trace>
  <inkml:trace contextRef="#ctx0" brushRef="#br0" timeOffset="26291.9922">11454 7439 17296,'0'-40'3491,"0"20"-1473,0 0-577,20 20-191,-1 20-129,1 0-128,20 20-417,-20 19-223,19 0-257,1 2-32,-1 18 64,1-19-224,-19-1-225,17 1-287,3-20-545,-21-1-321,0-19-1312,-20-1-2371</inkml:trace>
  <inkml:trace contextRef="#ctx0" brushRef="#br0" timeOffset="26517.5781">11434 7737 20851,'20'0'1025,"0"0"64,19 0 128,1 0-416,19-19-96,-19 19-385,19 0-192,2-21-224,-23 21-256,3-20-161,-2 20-480,1-20-448,-20 1-833,0 19-1314,-20-40-2401</inkml:trace>
  <inkml:trace contextRef="#ctx0" brushRef="#br0" timeOffset="26828.125">11871 7399 5637,'0'40'12908,"0"0"-11467,19 19 417,1 21 32,0-1 0,0 1-481,0 19-480,19-20-288,-19 1-193,20-40-224,-19-1-96,17-19-128,-18-20-64,1 0 96,-1-20-128,-20 0 96,18-19 96,-18-22-160,21 22 224,-21-20-224,20 18 257,0 22-33,-20-1 0,20 20-96,-1 20 0,1-1-32,0 22-224,0-21-321,19 19-319,-19-19-514,20-1-383,-20 1-1250,-1-20-3427</inkml:trace>
  <inkml:trace contextRef="#ctx0" brushRef="#br0" timeOffset="32597.6561">13418 8055 7142,'20'20'3460,"-20"-1"-898,21 1-993,-21 0-63,20-1-129,0 2-64,-20-21 129,0 0 31,18 0-288,-18 0 0,0 0-224,0-40-576,0 20-97,0-39-256,-18 18 128,-22 2-64,19-20 0,-17-2 64,-3 2 33,1 0-225,21-1 32,-21 1-32,20-2 32,20 2 0,0 0-96,0-1 63,0 21 33,20-1-32,20 21 64,-1-1-64,-19-1 0,21 21-160,-3 0-288,3 21-257,-21 18-768,-2 1-1474,3 19-1986</inkml:trace>
  <inkml:trace contextRef="#ctx0" brushRef="#br0" timeOffset="32795.8983">13082 7677 11306,'-61'20'8873,"61"1"-7784,0-21-513,20 0 449,21 0 192,18 0-32,1-21-416,-1 21-545,20 0-384,-18-20-641,-2 20-736,-1 0-1186,3 0-1376,-22 0-1186</inkml:trace>
  <inkml:trace contextRef="#ctx0" brushRef="#br0" timeOffset="33097.6563">13716 7876 15598,'40'20'2210,"-20"0"-384,0-20 416,19 0-640,2-20-321,-1 20-480,-1-20-449,1-1-224,-20-18-96,-1 19-64,-19-19-64,0 19-160,-19 1 128,-1-2 32,-20 21 0,1 0 128,-22 21 64,23-2 160,-3 21-32,1 19 64,20-19 65,20 0-33,0 19-224,40-40-32,0 22-96,19-21-160,20-20-353,2 0-608,-2 0-1121,-20-20-3203</inkml:trace>
  <inkml:trace contextRef="#ctx0" brushRef="#br0" timeOffset="33755.8594">14272 7896 8936,'-20'-60'2466,"20"40"-1152,0 0 127,0 1 64,0-1 898,0 20 351,0 0-1088,0 0-161,0 39-224,20 1-448,-20 20-384,21-1-161,-1-20-64,-2 2-64,23-1-96,-1-21 32,-1 1-32,1-20-96,-1-20-32,1 20-160,-20-19 160,0-1-64,-1 0 96,1 20 32,0-21 96,0 21 0,-20 0 32,21 0 129,-1 0-129,-2 0 192,23-20-160,-21 1 0,0-21-64,-1 21-96,1-21 0,-20 0-96,0 0-96,0 1-192,-20 0-321,1 18-224,-1 1-736,0 20-962,0 0-1569,20 20-3427</inkml:trace>
  <inkml:trace contextRef="#ctx0" brushRef="#br0" timeOffset="34132.8125">15107 7836 22805,'0'0'705,"20"-20"-225,-2 20 225,2 0-32,1-20-225,-1 20-160,0 0-256,19 0 64,-19-19-32,0 19-128,-20-20 0,20 0-96,-20 1 32,0 19 0,-20-21 64,0 21 32,0 0 0,-19 21 0,-1-2 96,19 1 128,-17 19 64,18 1-64,-1 0 97,21 0-257,0-1-96,21 0 64,17-19-161,23 1-127,-2-21-256,-19 0-225,19 0-961,1-21-1793,-21 1-929</inkml:trace>
  <inkml:trace contextRef="#ctx0" brushRef="#br0" timeOffset="34458.9844">15643 7697 14830,'-20'-20'2434,"0"0"-1762,-1 20 994,1 20-96,2 0 255,-23 1-351,41 18-513,-20-19-609,20-1-96,20 1 32,21 0-159,-3-1-33,3-19 32,18 21-32,-19-1-160,-1-20 96,1 20-32,-20-1 64,-20 1-64,-20 0 96,0-1-96,0 1 0,-19 1-128,-1-1-224,1-20-257,-1 0-416,-1 0-448,23 0-1058,-2 0-1216,20-20-3748</inkml:trace>
  <inkml:trace contextRef="#ctx0" brushRef="#br0" timeOffset="34705.078">15801 7420 22325,'40'0'2594,"-21"19"-2145,1 1 63,0 19 65,-20 1 255,20 1 321,-20 18-384,21 21-577,-21-21-96,38 0-32,-17-19-160,-1 0-128,0-21-96,-2 1-353,3 0-384,-21-20-480,0-20-930,0 0-2561,-21 1-8521</inkml:trace>
  <inkml:trace contextRef="#ctx0" brushRef="#br0" timeOffset="34886.7188">15722 7697 22293,'0'0'1441,"0"0"-288,39-20 288,1 20-159,39-20-225,-18 20-417,18-19-384,0 19-320,-20 0-320,-19 0-128,0 0-738,-21 0-639,1 0-1859,-20 0-7238</inkml:trace>
  <inkml:trace contextRef="#ctx0" brushRef="#br0" timeOffset="35531.25">16793 7737 18257,'41'-19'2690,"-21"19"-1569,19 19-192,1 21-224,-20-1 64,19 21-1,-19-20-543,0-1 63,0 0-96,-1-19 192,-19 1-31,0-21-161,0 0 224,0-21-320,0 1-128,0-19 96,0 0-64,0-22 0,20 22-64,-20-20 64,20 20-32,-20-2 32,20 2 64,0 39-64,-20 0-32,19 39 64,1 2 65,0-2-97,0 20-65,21-20-383,-23 2-545,23-21-608,-21 19-1602,19-39-1730,-19 0-8552</inkml:trace>
  <inkml:trace contextRef="#ctx0" brushRef="#br0" timeOffset="35864.2574">17449 7718 16815,'0'19'3652,"20"21"-2531,-20-1 192,19 0-32,1 2-128,0-21-640,20 19-225,-21-39-192,21 20 0,1-20 1,-23-20-97,2 0-129,1-19 1,-21 19 96,0-1 32,0-18-32,0 19-32,0 1 32,0-1 0,0 20 0,0 0-64,20 0 160,-20 20 32,0 19-64,20-19-32,-1 20-96,1-20-513,20 0-512,-1-1-800,1-19-1443,0-19-1760</inkml:trace>
  <inkml:trace contextRef="#ctx0" brushRef="#br0" timeOffset="36299.8047">17984 7697 15470,'20'60'5317,"-20"-21"-3587,20 1-97,0 0-351,-20-20-193,21 0-481,-1-1-288,-2 1-223,-18-20 31,20 0-32,-20-20-96,0 1-160,0-1-65,0 0 225,0-1-128,0-18-32,0 19-32,0-19 0,21 19 96,-21-20 0,20 40 0,0 0 256,-1 21 96,-19-2 192,0 21-63,20-1-1,0-19-160,-20 20-64,20-40-63,0 20 31,-20-20-32,19 0-32,1-20 96,0-1-128,20 2-32,-21-1 32,21 0-128,-20 1 64,19 19-64,-19 0-353,21 19-447,-21 1-802,-2 0-1986,3-1-8391</inkml:trace>
  <inkml:trace contextRef="#ctx0" brushRef="#br0" timeOffset="37235.3516">18818 7459 16143,'0'-60'3555,"0"40"-1601,20 20-256,-20 20-353,20 1 32,0 18-224,-1 0-288,1 20-416,0 2-161,21-22 0,18 1-96,-19 0-96,-1-20 64,-19-20-31,20 20-1,-20-20-32,-1-20 64,1 20-128,0-20 32,0 1-128,1 19 32,-21 0-128,18 19 64,2 1 64,0 19-128,1 1-97,-1 0-31,-20-20 192,18 19-96,-18-19 64,0-20 0,-18 20-65,-2-20-223,-1 0 64,-19 0 159,22-20 161,-23 20-96,21 0-96,-19-20-32,19 1 96,0 19-97,0-20-31,20 0 96,0-1 64,0 21 0,20-19 160,20 19 32,-1 0 0,1 0-96,-1 0 32,1 0 0,1 0 32,-2-20-32,1 20 64,-1-20 0,1 1 0,-20-1 0,19-19 32,-19 18 128,-20 1-95,20 0 63,-20 1-128,0-1 224,-20 0-96,0 20-160,1 0 0,-1 0 32,0 20-64,0 0 0,0-1 0,20 21 96,0 0 97,0 0-33,20-21-64,20 21-64,-1-21-64,1 2-32,19-1-289,-19-20-415,21 0-161,-22-20-801,1 20-2562,-20-40-4036</inkml:trace>
  <inkml:trace contextRef="#ctx0" brushRef="#br0" timeOffset="37479.4922">20010 7697 9705,'39'60'6982,"-19"-40"-4836,0-1 577,0 1-609,-1 0-224,-19-20-641,0 0-480,0 0 95,0 0-255,-19-20-225,19 0-191,0-19-33,-20 19-96,40 1-32,-20-22-128,39 2-96,2-1-321,-3-1-256,23 22-608,-2-1-865,1 0-1378,-1 40-1921</inkml:trace>
  <inkml:trace contextRef="#ctx0" brushRef="#br0" timeOffset="37884.7652">21041 7657 13869,'20'-59'3779,"-20"40"-2530,0 19 65,0 0 704,-20 19-65,2 1-543,-3 19-193,21 1-480,-20 20-321,40-21-256,1-19-128,-3 19 96,2-39-64,21 0 64,-21 0-63,-2-19 31,23-1-128,-41-19-32,20-1 64,-20 0-97,-20 0-127,0 1-128,-1 19-32,-17-21 287,-3 22 129,21 19-32,-19 0-96,19 0-288,20 19-353,0 22-640,41-1-1730,18-1-3779</inkml:trace>
  <inkml:trace contextRef="#ctx0" brushRef="#br0" timeOffset="38087.8905">21478 7757 16047,'-40'-60'3459,"1"20"-1121,-1 1-608,1-22-257,-1 2-512,0-19-544,21 17-257,19 2-224,0-1 128,19 1-96,1 20-161,40 19-351,-21 0-257,22 20-160,-3 20-416,-17 0-2082,-3-1-4933</inkml:trace>
  <inkml:trace contextRef="#ctx0" brushRef="#br0" timeOffset="38261.7188">21181 7399 16944,'-59'0'6790,"59"0"-6246,18-20-159,3 0 448,39 1-161,-21 19-319,21-20-321,19 20-929,-20 0-1602,2 0-2497,-23 0-8777</inkml:trace>
  <inkml:trace contextRef="#ctx0" brushRef="#br0" timeOffset="39340.8202">1687 9147 11242,'0'-20'1570,"0"0"448,-20-1 192,-1 1-385,1 1-95,2-1-64,-23 0-513,21 20 32,-19-19-513,-1 19-287,0 19-193,1 1 32,-1 19 64,1 22 65,19 18-129,0 1 224,20-2-351,20-17 31,19-2-32,21-40-32,19 21-256,20-40-161,-20 0-255,21 0-321,-20-40-1025,-21 21-865,0-21-1697,-19 1-9737</inkml:trace>
  <inkml:trace contextRef="#ctx0" brushRef="#br0" timeOffset="39623.0469">1984 9384 14445,'41'41'1538,"-23"-2"608,23-19-32,-21-20-321,-20 19-31,20-19-737,-20 0-448,0 0 351,0 0-159,-20 0-609,0-19-96,0-1-96,-19 0 96,19-19-32,-1 18 0,1-18-64,0-1-64,20 21 96,0-21-64,0 19-64,0-18-96,0 0-417,40 19-31,-19 0-289,38 40-1025,-19 0-1794,-1 19-576</inkml:trace>
  <inkml:trace contextRef="#ctx0" brushRef="#br0" timeOffset="39920.8983">2401 9266 17840,'0'-20'2915,"-20"20"-1217,0 0 224,20 0-289,-20 20-448,20-20-736,-19 39-33,19 1-128,0-1-95,19-18-193,21-1 192,1-1 0,18-19 64,-19 0-128,-1-39-32,1 18-96,-20-18-64,-20 19-160,20-19 32,-20 19 0,-20 0-161,0-1 33,-20 21-32,-19 0 128,18 0-33,-18 0 161,39 0-384,0 0-801,20 0-2019,0 0-2145</inkml:trace>
  <inkml:trace contextRef="#ctx0" brushRef="#br0" timeOffset="40557.6172">2938 9206 16463,'-20'-20'545,"0"0"287,-1 20 546,1 0-33,-18 20-256,17 0-320,1-1-385,20 2-288,-20-1-96,20 0 64,20-1-128,21 1 192,-21 0-160,39-1 64,-19 1 0,-1 1 0,1-1-32,-1-20 32,-19 19 193,0-19-33,-20 20 160,0-20-64,0 20-63,0-20-193,0 19-193,-20-19-255,20 0-385,-20 0-128,20 20-416,-19-20-1185,19 0-545,-20 20-1986</inkml:trace>
  <inkml:trace contextRef="#ctx0" brushRef="#br0" timeOffset="40985.3516">3454 9127 18769,'-40'-20'1986,"20"20"-1473,0 0 448,-1 0-65,-17 20 1,-3 0-192,3-1-449,17 1-64,21 0-384,0-1 288,21 2-224,17-1 160,23 0-32,-2-1 96,-19-19-64,19 20-64,-19 0 128,-1-1-96,-19-19 32,-20 20 96,0 1 1,0-1 63,-20-1-96,1-19-96,-1 20-192,-20-20-33,20 20-127,-19-20-353,19 0-191,0 0-257,0 0-1474,20 0-1441,0 0-9513</inkml:trace>
  <inkml:trace contextRef="#ctx0" brushRef="#br0" timeOffset="41195.3125">3770 9286 17904,'41'39'1218,"-21"-19"800,0-1-481,-1 22-800,1-21-353,0-1-256,0-19-160,-20 0-64,20 0-448,-20 0-578,19 0-1568,-19-19-1506</inkml:trace>
  <inkml:trace contextRef="#ctx0" brushRef="#br0" timeOffset="41339.8438">3691 8968 19026,'-38'-20'896,"17"-1"-543,21 21-353,0-19-160,21 19-641,-3 0-1185,23 0-1249</inkml:trace>
  <inkml:trace contextRef="#ctx0" brushRef="#br0" timeOffset="41781.25">4068 9186 18353,'20'-20'961,"0"20"384,-20 0 353,21 20-33,-1 0-223,-2-1-449,-18 22-513,20-21 0,-20-1-287,21 1 159,-21 0-160,0-20 32,0 0-31,0 0 159,0 0-64,0 0 32,0-20-255,-21 0-1,21 20-64,-20-19-32,20-21 32,0 19-32,0 2-65,20-1-127,1 0 96,19 20 96,-1 0-96,1 20 160,-20 0-32,19 20 32,1-20-224,-20 0-225,1-1-191,-3 1-641,22-20-1058,-19 20-2561,-1-20-5798</inkml:trace>
  <inkml:trace contextRef="#ctx0" brushRef="#br0" timeOffset="42435.5469">5062 9286 5733,'-40'-61'7943,"19"42"-6085,-17-1 192,17-19 64,1 39-608,0-20-289,0 40-128,1-20-224,-1 39-225,0 0 1,20 2-385,0-2-224,20-19 64,0 0-96,-1-1 32,21-19-192,-20-19-96,19-1-32,-19-19 31,1 19 97,-21 0 32,0-1 160,0 2 32,0 19 0,0 19 32,0 22 128,0-21 129,20 39-161,0-20 128,-2 2-128,23-2 33,-1 0-129,-1-19 0,-19 21-64,0-22-32,-20 1 224,-20 0 0,-19 19-96,-1-19-128,0 1 97,-19-21-65,18 20 0,3-20-161,-3 0-383,1-20-609,21 20-865,19-21-1986,0-19-3491</inkml:trace>
  <inkml:trace contextRef="#ctx0" brushRef="#br0" timeOffset="43100.5858">5915 9186 18833,'0'0'1057,"0"20"-576,0-20 448,0 19 64,20-19-32,0 0-161,0 0-383,-20-19-193,19-1 96,1 0-160,-20 1-96,0-21-32,0 19-128,0 1 64,-20 1-32,-19 19 64,-1 0 0,19 0 0,-17 19 0,-3 22 0,21-21 160,-19 19 1,19 1 127,20 0-32,0 0 0,0-1-224,41-19 64,-3-1-96,3 1-320,18-20-224,1 0-417,-1 0-833,-19-20-1697,19 1-609</inkml:trace>
  <inkml:trace contextRef="#ctx0" brushRef="#br0" timeOffset="43512.6949">6332 9107 14926,'-21'20'2210,"21"0"-1474,0-1 1186,-18 21 192,18 0-448,0 0-161,0-1-928,18 0-193,3-19-384,-1 1 128,0-21 0,0 0-64,-1-21 65,1 1-161,0 1-97,-20-21-31,0 1 64,0-2 32,-20 2-96,0 0-32,1-22 32,-21 22-65,20-20 65,-19-2 192,-1 2-64,19 20 160,21 19 129,-20 1 31,20 19 64,20 0-31,-20 0 31,41 19-64,-21 21 161,19-1-97,-19 21-192,20 19-64,-21 1-160,21-21-352,0 0-225,-21-18-736,21-2-321,0-19-928,-1 0-1698,-19-20-8841</inkml:trace>
  <inkml:trace contextRef="#ctx0" brushRef="#br0" timeOffset="44317.3828">6927 8988 17008,'0'0'2690,"0"0"-2209,0 19 736,-19 21 288,19-21-31,-20 22-321,20-1-417,0-21-543,0 21-33,0-21-160,20-19 160,-1 21-128,-19-21-32,20-21-160,0 21-32,0-39-129,-20 19 33,21 1 224,-21-1 32,0 0 96,0-1-64,0 21 128,-21 0-128,21 0 64,-20 0 64,0 21 64,20-21 1,0 20-129,0-20-96,0 0 0,0 0 32,0 0 0,0 0 32,20 0 32,-20 0-160,0-20 192,-20 20-96,20 0 0,0-21 0,-20 21 0,20 0 64,-19-20-128,19 20 128,0-19-64,0 19-32,-20 0 0,20-20 32,0 20 64,0 0-128,0 0 64,0 0-64,20 0 96,-20 0-32,19 0 32,-19 0-32,20 0-32,-20 0 32,20 0 32,-20 0 32,0 0 32,20 0 64,-20 0 32,0 20 96,21-20-31,-3 19-65,-18 1 0,20 21 32,21-21-128,-21 19-64,-2 0 0,23 2 65,-21-2-97,0 1 128,-1 20-64,1-21 32,-20 1-64,-20-1 64,1-19-96,-1 20 32,-20 0-64,1-21 96,19 1-192,-21 0-128,3-20 63,-3 21-287,21-21-193,0 0-512,1 0-641,19-21-1889,0 1-2979,0-19-5414</inkml:trace>
  <inkml:trace contextRef="#ctx0" brushRef="#br0" timeOffset="44801.7574">7443 9047 18705,'0'19'1858,"0"-19"-1057,20 20 256,0-20-32,1 0 288,17 0-288,-17 0-673,19 0-128,-22 0-63,3-20-97,-1 1-64,-20-1-96,0 0-97,0 1-63,-20-1 64,-1 0 160,3 20 32,-22 0 32,19 20 96,-17 0 128,17-1-63,-19 21 95,20-1 128,1 2-31,19-2-225,19 1-160,1-21 0,20 2 32,-1-1-64,2-20-193,17 0-95,3 0-577,-22-20-352,21 20-833,-20-21-1729,-21 2-2916</inkml:trace>
  <inkml:trace contextRef="#ctx0" brushRef="#br0" timeOffset="45214.8438">8079 8888 16239,'0'-39'2434,"0"39"-608,0-20-513,0 20-64,-20 0 97,-19 0-321,19 20-577,-21 19 0,3-19 193,-3 20-32,21-20-257,0 19-224,20-19-64,0 0-128,40-20 192,1 19-160,-3-19 64,3 0-192,18 20-32,-19-20 160,-1 0 0,1 21-64,-20-1 96,0 0 0,-20-1 0,0-19 64,-20 20-96,0 0 64,-20-1 32,1 2-64,19-21 64,-20 20-128,1-20 64,19 0-385,20 20-640,0-20-896,20 0-1282,0 0-1250,-1-20-7270</inkml:trace>
  <inkml:trace contextRef="#ctx0" brushRef="#br0" timeOffset="45389.6483">8435 9345 6886,'21'19'20531,"-1"-19"-19217,-20 0-834,0 0-95,0-19-385,0 19-289,0 0-287,0 0-577,0 0-961,0 0-1794,0 19-6918</inkml:trace>
  <inkml:trace contextRef="#ctx0" brushRef="#br0" timeOffset="54673.828">9925 8948 4996,'-20'-60'4517,"0"40"-2147,0-19-288,1 19 128,-1 1 96,0-2-384,0 21-545,-19 0-416,19 0-224,0 40 160,-21 0-193,23 38 1,18-17-64,-20 37-161,20-18-160,20 0-63,-2-1-65,23-40 0,18 22-192,-19-42-224,19 1-321,-19 0-480,19-20-704,-19 0-1923,19-20-6598</inkml:trace>
  <inkml:trace contextRef="#ctx0" brushRef="#br0" timeOffset="55398.4375">10541 9206 11883,'-20'-40'1986,"-1"21"-673,1 19 449,2 0-33,-2 0-31,-21 0-353,21 19-288,-19 21-32,19 0 0,0 0-320,20-1-289,0-19-160,20-1-64,0-19-31,19 0-33,-19 0-32,21 0-32,-21-19-96,18-1-64,-17 0 32,-21 1 32,20-1 0,-20 0 64,0 20-32,0 20-160,0-20 224,0 20-160,20-1-449,-1 1-352,1 0-832,20-1-1795,-1-19-1408</inkml:trace>
  <inkml:trace contextRef="#ctx0" brushRef="#br0" timeOffset="56418.9452">11175 9147 14349,'0'-20'2146,"0"20"-512,20 20 512,-20-1 0,20 1-737,0 19-512,0 2-321,-20-21-255,21 19 127,-21-19 1,18-20-65,-18 0-192,0 0 225,0 0-161,-18-20-64,18 0-192,0 1 32,0-21-64,0 0 32,0 0 32,18 1-128,2 19 128,-20-1-160,21 21 64,-1 0 0,0 21 192,19 19-192,-19-1 96,20 0 32,-21 2-64,21-2 32,-20-19 64,0-20-96,-1 20 160,-19-20-32,0-20 161,0 0-257,-19 1 96,19-1-96,-20-21-96,20 2 288,0 0-192,0 19 0,20-21-128,-20 21 128,19 20-64,1 20-96,0 1 256,0 19-160,1-1 32,17 21-256,-18-20-417,21-21-512,-23 1-449,2 0-992,1-20-2211,-21 0-5413</inkml:trace>
  <inkml:trace contextRef="#ctx0" brushRef="#br0" timeOffset="56585.9375">11890 9206 20211,'20'19'2082,"0"2"-481,0-1-512,0 0-704,-1-1-321,1-19-128,-20 0-769,20 0-1153,-20-19-1826,0 19-2530</inkml:trace>
  <inkml:trace contextRef="#ctx0" brushRef="#br0" timeOffset="56711.9141">11831 8868 5317,'0'-39'2434</inkml:trace>
  <inkml:trace contextRef="#ctx0" brushRef="#br0" timeOffset="56941.4063">12069 9147 14637,'59'78'3075,"-39"-57"-416,21-1-257,-23-20-704,3 20-385,-21-40-512,0 20-417,20-20-320,-20-1 0,20 2 96,-20-21-160,20 21-32,-1-21 0,1 40-64,-20 0 0,20 0 0,0 20 128,19 0-64,-19-1-641,0 21-640,20-21-1121,-21 2-2755</inkml:trace>
  <inkml:trace contextRef="#ctx0" brushRef="#br0" timeOffset="57519.5309">13220 9027 16431,'-59'-39'1409,"39"39"353,-19-20 192,19 20-481,-21 20 161,21-1-353,-18 1-544,17 19-225,1 2-63,20 18-1,0-19-192,0 0-160,41-20-32,-3 0-128,3-1-32,18 1-224,1-20-128,-21-20-481,21 20-609,-21 0-992,-19-19-1986,0 19-3076</inkml:trace>
  <inkml:trace contextRef="#ctx0" brushRef="#br0" timeOffset="57738.2809">13400 9127 19218,'-21'20'1505,"21"-1"1,21 21 319,-21-21-415,18 22-514,23-21-223,-1-20-385,-1 19-224,1-19 33,19-19-1,-39-1-96,20 0-225,-21-1-95,1 2-160,-20-1-353,0 0-705,-20-19-1120,1 19-1410,-1-1-4708</inkml:trace>
  <inkml:trace contextRef="#ctx0" brushRef="#br0" timeOffset="57911.1324">13637 8809 15822,'20'0'4773,"-20"0"-2851,20 20-161,0 19-479,-1 1-321,1 0-385,0 19-256,0-19-352,21-1-256,-23 2-288,23-2-481,-21-19-993,0-20-1986,-20 0-512</inkml:trace>
  <inkml:trace contextRef="#ctx0" brushRef="#br0" timeOffset="58092.773">13578 9047 16879,'-20'0'4869,"20"0"-3716,20-20 705,19 20-481,1-20-800,19 20-449,-19 0-128,21 0-320,-2 0-417,-19 0-352,-1 0-993,1 0-2210,-20 0-2114</inkml:trace>
  <inkml:trace contextRef="#ctx0" brushRef="#br0" timeOffset="58643.5547">11632 9642 17872,'0'0'3075,"20"-19"-1665,1 19 63,-3 0-512,22 0-417,19 0-127,2 0-225,18 0-96,0 0-96,2 0-128,18 0-288,-20-20-417,0 20-737,-20 0-864,1-20-1185,-21 20-8521</inkml:trace>
  <inkml:trace contextRef="#ctx0" brushRef="#br0" timeOffset="58991.2108">13319 9564 22997,'40'-21'1954,"-20"21"-1441,39-20 448,2 0-641,-2 20-256,0 0 32,21-19-192,-21 19-609,2 0-544,-2 0-577,-19 0-1088,-1 19-1667</inkml:trace>
  <inkml:trace contextRef="#ctx0" brushRef="#br0" timeOffset="59244.1405">14173 8809 22293,'99'59'3171,"-40"-19"-2307,-18 40-127,18-2-320,-39 3-97,20-3 128,-20 2-192,-1-21-512,1 2-128,0-22-321,0 0-672,-20-19-1730,-20 0-2498</inkml:trace>
  <inkml:trace contextRef="#ctx0" brushRef="#br0" timeOffset="62930.6637">1409 4798 9128,'19'0'2338,"-19"0"-96,0-20-192,0 20-256,-19 0-256,19 0-321,-20 0-352,20 0-193,-20 0-63,-20 0-97,21 0-159,-1 20-97,0-20 0,-21 21-192,23-1-64,-22-1 0,19 1-192,1 0 288,2-1-352,18 1 224,0 0 0,0 1 96,18 18-128,-18-19 160,0 0-64,20 19 96,1-18 0,-21 18-32,20-19 96,-20 0-64,20-1 257,-20 1-65,0 0 193,18-20-65,-18 21-192,21-2 33,-1-19-97,0 20 32,0-20-128,19 0-32,1 20-128,-1-20-224,1 0-129,0 0-63,-1 0-161,-19 0-512,21 0-1025,-41 0-2050,18 19-4548</inkml:trace>
  <inkml:trace contextRef="#ctx0" brushRef="#br0" timeOffset="67443.3594">1905 5117 11018,'21'-21'1153,"-21"1"64,-21 20 1185,21 0-127,0-19-1443,0 19-479,0 19 544,0 1 128,21 21-449,-3 18-127,2 0-193,0 21 256,21-21-320,-23-18-63,3-22 127,-1 1-96,0 0 160,-20-20 33,0 0 319,-20 0 193,20-20-929,-20 0 32,-19 1-32,-2-22 64,21 1 0,-18 1-96,38 0-128,-21-2-97,1 2 193,0-20-160,0-2 192,20 2-32,0 20 32,0-2-1,20 21 1,20 1 705,19 19-545,2 0 32,-2 19-160,-19 21-160,-21 1 256,1-22 64,-20 21 160,0-21 32,-20 1-127,-19 1-65,19-1-288,-21-20-385,23 19-768,-23-19-2563,21 0-5893</inkml:trace>
  <inkml:trace contextRef="#ctx0" brushRef="#br0" timeOffset="78887.6953">2679 5076 5317,'0'-19'7078,"-20"-1"-5572,20 20-321,-19-20 256,19 20-32,-20-19 225,20-1-481,-20-1-224,0 21-192,20 0-129,-20 0 65,-1 0-385,21 0-256,-18 21-96,-2 18 96,0-19 64,20 19-160,0 2-32,0-21 128,20-1 0,0-19 64,-2 0 64,3 0 1,-1 0 63,0-19-96,0-1 32,0-1-64,-1-18 64,-19 19-32,0 0-288,0 20 513,0 0-129,0 0 0,0 0-64,0 0-320,0 20 96,0 0-160,0 19 448,20-18-320,-20-1-353,20-1-351,0-19 191,0 20-736,-1-20-609,1 0-705,0 0 257,1 0-2242</inkml:trace>
  <inkml:trace contextRef="#ctx0" brushRef="#br0" timeOffset="79141.6016">2857 5076 9384,'20'20'3043,"-20"1"-1153,21-1-288,-1-20 544,-20 19-96,0-19-257,0 0-480,0 0 65,0 0-225,0-19-577,0-1-383,-20-1-1,-1 1-32,21-19-128,-20 19 32,20 1-192,0-22-224,20 21-353,-20 20-352,21-20-673,19 20-928,-22 20-641,23 0-1218</inkml:trace>
  <inkml:trace contextRef="#ctx0" brushRef="#br0" timeOffset="79510.7418">3454 4998 14990,'0'-20'2946,"-20"-1"-1472,20 1 512,-20 20-673,0 0-224,0 0-192,-19 0-417,19 20-384,-21 1 33,21 18 63,2-19-128,18 19-96,0-19 32,18 1-32,2-21 96,0 0-64,21 0-96,-23 0 64,3-21-64,-1 1 96,0 20 0,-20 0 32,0 0-128,0 0-129,0 0-95,20 0 128,-20 20 32,20-20 64,-1 21-449,1-1-576,0-20-673,0 0-480,19 0 160,-19 0-1025,0 0-6726</inkml:trace>
  <inkml:trace contextRef="#ctx0" brushRef="#br0" timeOffset="79720.7027">3592 4759 15534,'-20'-20'2499,"20"20"-1314,0 0-641,20 20 737,-20-1 289,20 22-289,0-2-800,1 1-385,-3 19-128,23-18-449,-21-22-63,0 21-353,19-40-545,-19 19-1088,-20-19-481,20 0-5509</inkml:trace>
  <inkml:trace contextRef="#ctx0" brushRef="#br0" timeOffset="79902.3434">3732 4600 18321,'0'0'1858,"0"20"-1314,20-1 513,-20 22-320,18 18-193,3-20-255,19 22-225,-20-22-673,19 0-224,-19 1-800,20-19-1282,-21-1-1409</inkml:trace>
  <inkml:trace contextRef="#ctx0" brushRef="#br0" timeOffset="80227.5391">4068 4978 16271,'20'0'2979,"0"-21"-1730,1 21 897,17-20-833,-18 20-384,1-20-192,19 20-417,-21-19-512,-19 19 576,20-20-95,-20 20-257,0-20-161,0 1-127,-20 19-128,1-20 128,-1 20 95,-21 0-95,21 20 32,2-1 96,-2 1 128,20 19-64,-21 1 448,21 1-576,21-2 192,-21-19 0,38 19 0,3-39-32,18 21-256,-19-21-385,20-21 64,-21 1-1216,1 1-1122,-19-21-576</inkml:trace>
  <inkml:trace contextRef="#ctx0" brushRef="#br0" timeOffset="80395.5077">4426 4639 5509,'0'0'15022,"0"21"-13613,0-1-448,0 19 609,0 1-385,20 20-737,1-21-288,-3 20-256,22-39-320,-19 21-449,17-21-608,-17-1-1410,-1 1-2018</inkml:trace>
  <inkml:trace contextRef="#ctx0" brushRef="#br0" timeOffset="81257.8121">5181 4937 15374,'0'0'2050,"0"0"-1986,0 0 513,19 0 1056,1 20-576,-20-20-320,20 0-161,0 0 97,19 0-321,-19-20-63,0 0-161,-20 20-32,21-19-384,-21-1 704,0 0-448,-21 1-128,1 19 64,-19 0 128,19 0 0,-20 19 224,20 21-64,-19-21-128,19 21 513,0 1-481,20-2-64,20 0 0,0 2-288,0-21-321,39-1-640,-19 1-897,19-20-1249,0 0-3460</inkml:trace>
  <inkml:trace contextRef="#ctx0" brushRef="#br0" timeOffset="81657.2262">5716 4878 17168,'-39'20'2402,"-1"-20"-1633,20 19 256,0 1 64,20 0-96,-19 1 32,19 18-609,19-19-320,-19 0 0,20-1 0,0 1 0,0-20 65,19 0 95,-19-20-96,0 1-224,0-1-128,1-19 64,-21-2 64,-21 1-161,1-19-447,0-1 640,0 1-513,-19 0 33,19-1 384,20 20 256,-20 1 288,20 39 161,0-20 31,0 20-223,0 0-353,0 20 224,20 19 128,-20 1-192,40 20-128,-21-1-64,1 21-192,20-21-256,-1-20-385,-19 1-128,21 1-1025,-21-2-1185,-2-19-865</inkml:trace>
  <inkml:trace contextRef="#ctx0" brushRef="#br0" timeOffset="82612.3047">6094 4819 9288,'-20'0'6342,"20"-21"-4964,0 21 415,0 0-127,-20 0-225,20 0-63,0 0-610,0 0-383,0 0-161,-20 0-32,20 0 224,0 0-191,0 0 255,-20 0-224,0 21-256,20-1 289,-19-1-129,19 1-64,0 19-352,0-19 544,0 0-512,19-20 160,-19 21 64,20-21-96,0 0-1,-20 0-95,20-21 96,0 1-32,-20 0 160,0 20-32,0-19-352,0 19 768,0 0-288,0 0-96,0 19-32,0 1 417,20 21-577,-1-21 192,21 39 32,1-20-64,18-18 0,-19 18-32,-1 1-129,-19-21 129,-20 21-32,0-19 64,0 18 0,-20-19-128,-19-1 64,-1 1-256,-1-20 448,2 20-352,-1-20-65,1 0-255,19-20-321,-20 0 449,40 1-1,-20-21-63,20 0-1,0 0 129,20 1 384,0 0 96,0-2 64,19 2 97,-19 19 31,20-19 160,-19 19 33,17-21-65,3 21-191,-21 1 63,19-1 256,-19 0-415,0 1-33,0 19 0,-1-20-128,1-1 64,0 21 32,0-20-320,-20 20-64,20-19-129,-20 19 97,0-20 128,0 20 64,0-20-129,0 20 65,0 0 192,0-19 96,0 19 289,-20 0-97,20 19-128,-20 1 0,0 0 32,0-1 1,1 1 31,-1 21-160,0-22-64,0 21 32,20-21 32,-21 1-288,21-20 160,0 20-32,0-20 63,21 0 33,-1 21 33,0-21-33,19 0 0,1 0-385,0 0-352,-1 0-416,21 0-1185,-21-21-1890,2 21-5669</inkml:trace>
  <inkml:trace contextRef="#ctx0" brushRef="#br0" timeOffset="82910.1563">6848 4759 14125,'-20'-20'4516,"0"0"-3459,1 20 256,-1 0-320,0 20-160,-21 0 544,23-1-736,-2 1-513,20 1-160,0 18-32,0-19 96,20 0-192,18-1 384,3 1-320,18 0 128,-19 1 32,0-21-64,-1 20 160,-19-1 32,0-19 1,-20 20-1,0 0 64,-20-20-96,0 19-256,-19 1-96,19-20-577,-20 21-1121,0-1-2466,21-20-4420</inkml:trace>
  <inkml:trace contextRef="#ctx0" brushRef="#br0" timeOffset="84252.9297">7901 4819 14990,'-41'20'832,"21"-1"-319,1 21 832,-1-1 353,20 2-321,0-2-128,0 20-384,20-18-416,-1-2 95,21-19 97,19-20-161,2 0-95,-2 0-193,20-39 32,-19-2-160,-21 2-64,1-20-64,-20 18-64,-20 1-64,0 1-481,-40 0 961,1-2-416,-21 41 96,1-20-32,-1 20 64,1 20-64,18-20-320,23 21-737,-2-1-1025,-1-1-1282,21 1-1056</inkml:trace>
  <inkml:trace contextRef="#ctx0" brushRef="#br0" timeOffset="85143.5547">8336 4858 11050,'0'0'1986,"0"0"-1089,0 0 320,0 0 64,0 0 224,0 20-159,0-20-802,0 0-287,0 0 447,0 0-63,0 0-385,0-20-64,-18 20-32,18 0 33,0 0 159,0 0-64,0 0-64,0 0-192,0 0 32,0 0 1,0-19-33,0 19-32,0-20 0,18 20 32,-18-21 32,0 1-160,20 1 96,0-1 0,1 0 32,-1 20-96,-2-19 64,3-21 32,19 19-64,-1 2 32,1-1 0,20 0-33,-1 1 1,0-1 0,2 0 64,-2 20-32,1-19 97,19 19-65,-20 0 32,20 19 32,2-19 224,-2 0-96,-20 20 97,20 0 191,-19-1-96,19 1-223,-38 0-97,18-1 96,1-19-96,-21 21 64,1-1 64,-20-20-192,-1 20 64,1-20 33,0 0-97,0 0 0,0 19 0,-20-19-96,0 0-129,19 0-191,-19 0-449,0 0-704,0 0-2275,0 0-1537</inkml:trace>
  <inkml:trace contextRef="#ctx0" brushRef="#br0" timeOffset="85499.0234">10144 4700 6245,'-40'0'12172,"19"0"-11275,1 0 576,20 19-608,-18 1 608,18 19 65,0 2-737,18-2-417,2-19-224,21 19 0,-3-19-160,3-20 192,18 0-31,-19 0-33,0-20-32,-20-19-416,-1 19 896,-19-19-672,0 18-96,-39-18-289,-1-1-351,-39 21-65,0 19-288,-20 0-545,18 0-1441,2 0-1890</inkml:trace>
  <inkml:trace contextRef="#ctx0" brushRef="#br0" timeOffset="86222.6563">8397 5017 6662,'-21'-19'4580,"21"19"-2850,0 0 544,0 0-737,0 0-351,0 0-418,0 0-479,0 0-1,21 19 96,-21-19 33,20 0 191,19 0-224,-19 0 33,20 0-1,-21 0-127,21 0-65,20-19-160,-1 19 32,0-20 0,2 20 0,-2-21 64,20 21-32,-19-20-32,19 20-64,0-20 33,0 20-65,2 0 64,-2 0-32,0 0 0,0 0-32,-18 0-32,18 0 64,-20 0 32,1 0 0,-21 0 0,21-19 224,-21 19-32,1 0-224,-19-20 929,-1 20-544,-2 0-1,2-20-352,-20 20 0,0 0-96,0 0-480,0 0-866,-20 0-1312,20 20-1698,-18-20-4869</inkml:trace>
  <inkml:trace contextRef="#ctx0" brushRef="#br0" timeOffset="86932.6171">8297 5137 9929,'0'-20'2755,"0"20"-1314,0 0 417,0 0-513,0 0-64,0 0-288,21 0-512,-21 0-97,18 20-64,2-20 193,0 19-161,1 1 0,-1 0 33,19-1-193,1 1 64,-1 0 32,21 1-127,-1-2-129,22 1 64,-2-20 224,0 0-64,0 0-128,20-20 0,0 20 225,21-19-129,-21-2 0,0 1-192,0-19 32,1 19 0,-1 0-32,-39 1 64,19-1-63,-20 20-1,-18-21 32,17 1-64,-37 1 96,19-1-96,-22 0 96,3 1-192,-1 19 224,0-20-256,-20 20 32,20-21-225,-20 21-447,0 0-706,0 0-2850,0 0-4965</inkml:trace>
  <inkml:trace contextRef="#ctx0" brushRef="#br0" timeOffset="87773.4371">11175 4937 3555,'40'-20'1794,"-20"20"-1602,-20-19 32,20 19 1666,-20-20 384,0 20-288,0-20 0,0 1-129,0-1-255,0 20-65,-20-21-127,0 21-161,-20-20-320,1 20-289,-1 20-287,1 1 95,-1-1 33,-1 19-225,41-19-96,0-1-96,0 1-256,21-20 256,19 0 96,-1 0-32,1 0-32,0-20-96,-1 20-64,-19-19-128,0 19 705,0-20-513,1 20-65,-21 20 65,18-20-224,-18 19 545,20 1-578,21-20-31,-21 20-128,-2-20-321,23 0-448,-1 0-385,-21 0-1280,1-20-449,0-19-7880</inkml:trace>
  <inkml:trace contextRef="#ctx0" brushRef="#br0" timeOffset="88027.3434">11434 4363 12555,'20'0'8136,"-20"19"-7880,0-19 545,20 40 1313,-1-1-929,1 2-384,0 18-192,0 0-321,0 1-64,-1-1-192,21-20-128,1 2-192,-23-21-193,2-1-255,0 1-353,1-20-449,-21 0-864,20-20-353,-20 1-832</inkml:trace>
  <inkml:trace contextRef="#ctx0" brushRef="#br0" timeOffset="88201.1719">11691 4422 15790,'-18'0'3716,"18"19"-2659,0 1 480,18 21-608,2-2-256,0 20 96,1 1-417,17-1-288,3-19-288,-1 20-673,-1-21-480,1-19-1282,-20 0-736,19-1-9193</inkml:trace>
  <inkml:trace contextRef="#ctx0" brushRef="#br0" timeOffset="88498.0465">12189 4639 20275,'-41'41'2818,"21"-21"-1600,20-1-97,0 21-513,20-1 1,1-18-257,17-1-192,3-1-128,18-19-224,-19 0 0,0-19-96,-1-1-257,-19-21-63,0 22-33,-20-21-512,0 21-609,-40-21 193,1 19 127,-1 2 962,-19-1 480,19 20 448,-19 0-320,18 0-224,21 20-544,20-20-2115,0 19-11851</inkml:trace>
  <inkml:trace contextRef="#ctx0" brushRef="#br0" timeOffset="88888.6719">12586 4660 19314,'0'0'4068,"0"0"-3236,0 0-95,0 0-64,0 20 31,0 0 1,18-1-128,23 1-481,-21 0 0,18-20 0,3 19-96,-1-19-32,-21-19-160,1 19 96,0-20-97,0 20 97,-20 0 96,20 0 160,-20 0-192,0 20 193,19-20-65,-19 19 0,20 1-96,0-20 32,0 0 0,21-20-96,-23 1-160,2-1 127,1-19-159,-1 19 32,-20-21-128,0 2-1,0 19 33,0 1-32,-20-1-65,-1 20-736,21 0-1473,-20 20-1538,2-1-8232</inkml:trace>
  <inkml:trace contextRef="#ctx0" brushRef="#br0" timeOffset="89214.8434">13240 4700 19442,'60'-40'4708,"-21"19"-3683,1 2 417,-1-1-577,-19-19-97,21 19-127,-21 20-417,-20-20-192,18 1-192,-18-2 32,0 21-160,-18 0-129,-2 0 97,-21 0 128,3 0 96,17 21 96,-19 18 64,1-19 96,19-1 32,20 1 32,0 0-224,20-1 160,-1 2-64,21-1-192,1-20-64,-3 20-128,23-20-577,-22 19-897,21-19-3426,-21 20-5767</inkml:trace>
  <inkml:trace contextRef="#ctx0" brushRef="#br0" timeOffset="90209.9605">14015 4561 2114,'0'0'9320,"0"0"-7494,-20-20-192,20 20 608,0 0 96,-20 20-705,0-20-479,20 19-65,-21 21-225,3 0 97,18 0-224,0-21-289,0 21-95,18-21-257,23-19 64,-21 20 64,19-40-32,1 1-128,0-1-128,-1-19-32,-19-1-96,-20 0 96,0-19-32,0 0-224,-40-2 63,1 22 33,-1-22 256,20 22 96,-19 19 160,19 1 225,0 19-33,20-20 33,0 40-385,0-1 224,0 21 97,20 20 31,0-1-320,19 2-64,21 17 32,-1-19-384,2-18-225,-23 18-287,23-39-97,-22 19-801,1-18-928,-20-21-1762,-1 0-3908</inkml:trace>
  <inkml:trace contextRef="#ctx0" brushRef="#br0" timeOffset="90594.7262">14451 4263 5925,'20'0'17969,"0"-20"-17520,0 20-193,-1 0-192,1 0-32,0 0 224,0 0 161,0 0-417,19 20-321,-19-1 33,21 1 0,-3 19-193,-17 2-352,19-1-288,-1-1 32,21 2 385,-21 18 544,1-20 63,19 0 97,-19 2 97,-19-2-194,-1-19 194,-2 19 319,-18-19 160,0 1-127,0-1 191,-18-1-223,18 21-225,-20-40-32,-1 19-288,1 1 160,0-20-1089,-19 20-673,19-20-928,-20 0-4709</inkml:trace>
  <inkml:trace contextRef="#ctx0" brushRef="#br0" timeOffset="134242.1875">1389 5831 10313,'20'0'4485,"-20"0"-3236,0-20-128,0 20 897,-20-20-769,0 20-448,0 0-353,-19-19-128,19 19-224,-20 0-160,1 19 160,19-19-128,0 20-128,-1 0 128,21-1-32,0 1-32,0 1 160,21 18-96,-1 1 64,0-1 0,-2 22-64,3-22 128,-21 20-64,0-18 32,0-2 64,0 20-128,0-18 193,0-22 191,-21 21 0,21-21 97,0 1 31,-18 0-191,18-20-33,0 0-96,0 0 385,18 0-289,3 0-96,-1 0-128,20 0-416,-1-20-33,-19 20-447,20 0-802,-21-20-1056,21 20-1314,-20 0-7655</inkml:trace>
  <inkml:trace contextRef="#ctx0" brushRef="#br0" timeOffset="134807.6172">1944 6089 15951,'0'-59'1889,"0"38"-671,0 21 383,0-20-224,-18 20-127,18-19-482,-21 19-479,1 0-161,0 19 128,0 1-192,1 1-64,19-1-64,-20 0-32,20 19 0,20-19-32,-1-1 224,1 22-128,41-2-64,-23-19-33,23 19 97,-22-19-160,-19 0 160,-20 1-224,0-2 96,0 1 96,-20 0 96,-1-1-64,3-19 0,-2 20-96,-1 0-225,1-20 33,0 19-96,20-19-129,-18 0 97,18 0 352,0-19-65,-21 19 129,21-20-160,0 0 96,0 1 224,0-1 128,21-19 225,17 18-97,-18 1-416,1 0-32,17 20-512,-17 0-321,-1 0-1538,0 0-2241</inkml:trace>
  <inkml:trace contextRef="#ctx0" brushRef="#br0" timeOffset="135458.984">2302 6228 17424,'-20'20'2178,"20"-20"-1537,0 0 256,20 0 63,0 0 610,-1 0-641,21 0-641,-20-20-192,19 20 64,2-19-192,-1 19 192,-22-20-128,-18-1-96,21 1 0,-21 1-64,-21-1 64,3 20-32,-2 0 64,0 0 32,-1 0 0,-17 20 32,-3-20-32,21 19 96,-19 1 0,19 1-64,20 18 0,-20-19 0,20 19 64,20-19-160,0 21 257,19-22-225,1 1 96,-1 0-128,2-20-129,-1 0-191,-22 0-257,23-20-800,-21 20-1185,20-20-1602,-21 1-10923</inkml:trace>
  <inkml:trace contextRef="#ctx0" brushRef="#br0" timeOffset="135806.6406">2758 6209 19346,'20'0'1313,"-20"0"-865,0 0 738,20 0-386,-20 0 161,21 0-544,-1 0-97,18 0-192,-17 0 128,-1-20-160,-20 20 1,20-21-33,-20 1-225,0 20-31,-20-19-96,0 19 128,-1 0 64,1 0 160,2 19-128,-23 1 320,41 21 0,-20-22 0,0 21 33,20-1-33,0 2-352,20-2 64,21-19 32,-3-20 32,23 19-449,-2-19-736,1-19-961,-21 19-993,1-20-2146</inkml:trace>
  <inkml:trace contextRef="#ctx0" brushRef="#br0" timeOffset="136560.5469">3791 6268 13901,'-39'-20'1921,"19"0"-479,0 20 352,-1 0-385,1 0 128,20 0-159,-18 20-417,18 0-449,0-20-192,0 19-192,18 1 193,2-20-129,21 0-32,-3 0-32,3-20 0,-1 20-224,-21-19 0,1-1 96,-20 0-128,-20 20 64,1-19 32,-1 19-224,-20-20 128,19 20-33,-17 0-63,18-21-224,20 21-769,-21 21-769,21-21-897,21 0-608,-21 20-5382</inkml:trace>
  <inkml:trace contextRef="#ctx0" brushRef="#br0" timeOffset="136828.125">4029 5870 19122,'0'-39'2498,"-20"39"-929,20 0-576,0 0-480,0 0 63,0 39 161,20 2-288,0-2-193,19 20-160,-19 21-64,21-40-32,-3 20-352,3-21-225,-2 1-544,-19-21-769,0 1-1249,-20 0-1441</inkml:trace>
  <inkml:trace contextRef="#ctx0" brushRef="#br0" timeOffset="137052.7343">3950 6189 20275,'0'-21'2658,"0"21"-1184,0-20-1,19 20-352,1-19-256,0 19-481,20-20-288,-1 20-96,2 0-32,-3 0-512,3-20-353,-1 20 160,-1-19-192,1 19-800,-20-20-962,-20 0-1601,0-1-6726</inkml:trace>
  <inkml:trace contextRef="#ctx0" brushRef="#br0" timeOffset="137581.0543">4208 5772 17232,'40'59'1986,"-21"-20"0,21 2-353,-20 18-416,20-20-192,-21 22-352,21-2-193,-20-20-223,1 2-33,-3-22-192,-18 1 256,20 19-256,-20-39 32,0 20 0,-20 0-160,20-20 256,-18-20-160,18 20-64,-21-39-64,21-1-64,0 1-64,0 18 64,0-18-161,0 39 129,21-20 128,-3 20 96,2 20 128,21-1-32,-21 1-32,19 1 96,21-1-96,-21-20-32,1 19 0,-1-19 193,-19-19-33,20 19 32,-20-20-96,-1 20 64,-19-21 65,20 1-65,-20 1-64,-20-1 0,20 0-160,-19 1-64,-1-1-128,0 20 160,-20-20-65,21 20 33,-1 0-32,20 20 96,-20 0-32,20-1 224,0 21 33,20-21-161,0 22-32,-1-2-161,21-19-319,0 0-385,-1-1-672,-19 1-1410,21-20-2146</inkml:trace>
  <inkml:trace contextRef="#ctx0" brushRef="#br0" timeOffset="137769.5313">5022 6307 13004,'0'0'7143,"20"0"-5414,-20-20 577,0 1-544,-20-1-192,20 0-353,0 1-673,0-1-480,0-21-64,20 22-160,0-21-513,-2 21-768,23-1-641,-1 0-1345,19 20-4388</inkml:trace>
  <inkml:trace contextRef="#ctx0" brushRef="#br0" timeOffset="138494.1406">5756 5970 16527,'21'19'1826,"-21"1"-865,18 1 961,2 19-257,0 19-255,1-20-353,-1 2-481,19-2 97,-19-19 192,-20-1-97,20-19-63,0 0-193,-1 0-159,-19 0 63,20-19-128,0-21-31,-20 1-97,20-2-64,-20-18-32,20 20-224,-20-2-321,0 21-383,0 1-386,0 19-319,20 0-481,-20 0-1025,19 19-1569,1-19-10411</inkml:trace>
  <inkml:trace contextRef="#ctx0" brushRef="#br0" timeOffset="138642.5781">6273 6089 16239,'38'59'2274,"-17"-39"256,-1 1-384,-20-1-384,20-1-865,0-19-641,-20 20-352,19-20-448,1 0-834,0 0-1633,-20-20-2850</inkml:trace>
  <inkml:trace contextRef="#ctx0" brushRef="#br0" timeOffset="138791.9922">6273 5911 15694,'0'-41'1185,"0"21"-1056,20 20-225,-2-19-1186,3 19-543,-1 0-3653</inkml:trace>
  <inkml:trace contextRef="#ctx0" brushRef="#br0" timeOffset="139420.8983">6670 5950 1345,'-21'39'14125,"1"-19"-12716,20 1 289,0 19-96,0-1 223,0-19-704,20 19-576,1-18-321,-1-1-32,18-20-64,-17 0-64,-1-20 1,0-1-130,-20-18-95,0 19 32,-20-19-64,20-1-32,-20-20-96,-21 20-193,23-20 1,-2 1-33,-21 20 353,21-1 160,1 19 128,19 2 320,-20 19 225,20 0-289,0 19-128,0 2 289,20 38 128,-1 0-129,1 2 129,0 17-289,21 3-96,-3-3-128,3-17-32,-2-22-96,1 0 161,20-19-65,-21 0-32,22-20 0,-23-20 32,3 0 32,-3-19 0,3 19 0,-21-40-96,0 21 96,-20-1 1,0-19-33,0 18-96,0-18 0,-20 40-64,0-22-1,0 21 162,-19 20-194,19 0 33,-1 20 257,21 21-129,-20-2 64,20 0 96,0 22-64,0-22-64,20 20-224,21-39-448,-2 21-129,1-41-160,19 19-224,-19-19-993,-1-19-1121,21-1-1249,-40-21-6951</inkml:trace>
  <inkml:trace contextRef="#ctx0" brushRef="#br0" timeOffset="139673.8279">7504 5950 13004,'0'-39'4068,"-21"39"-1250,21 19-1056,-20 1-128,20 19-33,0 2-384,0 18-576,0-19-289,20-1-320,19-18 64,2-1 64,-1-20 33,19-20-33,-19-1-32,-1 1-320,-19-19-97,-20 0-31,0-1 160,-20-1-32,-19 22-161,-21-21 225,1 21 160,18 19 0,-18-20-64,19 20-128,20 0-801,1 20-1505,19-1-3139</inkml:trace>
  <inkml:trace contextRef="#ctx0" brushRef="#br0" timeOffset="140958.0078">8575 6050 13516,'40'79'1346,"-20"-60"-289,-1 1 864,21 1-351,-20-1-193,1-20-288,-3 19-288,-18-19-289,20 0 129,-20 0 256,0 0 0,-20-19-513,2 19-160,-3-20-31,1-21 95,-20 22-96,1-21 0,-1-19-160,0 18 64,1-18-96,19-1 32,-21 1 0,41-20-96,0 39 96,0-19-96,21 19-32,-1 21 32,0-2-32,19 1 32,1 20-96,20 0-353,-21 20-223,22 1-674,-23 18-480,3-19-768,-21-1-865,-20 1-2819</inkml:trace>
  <inkml:trace contextRef="#ctx0" brushRef="#br0" timeOffset="141146.484">8297 5950 13805,'-20'20'3587,"20"-20"-1857,0 0-673,41-20 480,-3 0-352,23 1-288,-2-1-545,0 20-224,21-21-416,-21 21-545,-19 0-704,19 0-1025,2 0-1058,-22 21-3523</inkml:trace>
  <inkml:trace contextRef="#ctx0" brushRef="#br0" timeOffset="141384.7656">8972 5950 12684,'20'20'4484,"-20"-20"-2178,-20 19-192,20 1-352,0 1-225,0-1-480,20 0-544,0-1-161,19-19-32,1 0-96,19 0-95,-19-19-97,1-1 32,-23 0-64,2-1-225,-20-18 129,-38 19-96,-3 20-128,-17-20-129,-23 20-63,22 0 96,0 20-97,19-20-256,-1 20-608,41-20-1153,0 19-1058,21 1-1825</inkml:trace>
  <inkml:trace contextRef="#ctx0" brushRef="#br0" timeOffset="141544.9215">9349 6070 17520,'20'0'2274,"-40"0"449,20-20-769,-39 0-385,19-1-224,-1 1-576,1-19-673,20 19-160,20 1-673,1-22-768,38 21-929,-19 1-1762,39-1-8552</inkml:trace>
  <inkml:trace contextRef="#ctx0" brushRef="#br0" timeOffset="142298.8279">10183 5911 8680,'20'0'2594,"-20"19"257,20 1-545,0 0-576,-1 19-577,21-18-128,-20 19 160,-20-21-512,20 1 63,0-20 33,-20 20-257,0-20 161,0-20 96,-20 20-449,20-20-256,-20-19 0,0-2-32,20 2 128,-20-1-224,20-20 96,0 21-64,0-20 0,0 39 32,20-21 32,0 41-192,0-19-64,0 19-417,19 19-480,2 2-448,-3-1-673,3 0-897,-1-1-1153</inkml:trace>
  <inkml:trace contextRef="#ctx0" brushRef="#br0" timeOffset="142609.375">10778 5870 14445,'0'0'1730,"20"-20"864,-20 20-191,20-19-610,-20 19-383,20-20-578,1 0-479,-21 1-193,18-1 64,2 0-32,-20 20-32,0-21-64,0 2-63,-20 19 63,2 0-192,-3 0-33,1 0 65,-20 19 32,21 2 128,-1 19 97,20-21-1,0 21 128,0-1-160,20 2-64,19-2-64,1-19-128,-1-1-288,22 1-193,-2 1-384,1-21-736,-1 0-1282,-19-21-1569,-21 1-10186</inkml:trace>
  <inkml:trace contextRef="#ctx0" brushRef="#br0" timeOffset="143000">11175 5831 8263,'40'60'4453,"-20"-21"-1955,21 20-320,-3 2-993,3-2-512,-3 21 160,3-41-225,-1 1-256,-21-1-127,21-19 159,-40 1 64,20-2 65,-40-19 448,20-19-513,-40-2 1,1 1 159,-1-19 33,1-20-193,-1-2-320,-19 2 97,18-21-257,21 1-161,0 19 161,20 21 0,0-1-64,20 21 0,20-1 0,-1 20 96,2 20-32,-1-1 128,-1 21-128,1-1-32,-20 2-96,-1-2 0,1-19 0,-40 19 96,20-18 128,-19-21-321,-21 20-63,20-20-737,-1 0-897,21 0-1857,-18-20-3492</inkml:trace>
  <inkml:trace contextRef="#ctx0" brushRef="#br0" timeOffset="143251.9529">11731 6129 15086,'0'-20'1793,"-20"0"482,20 20-386,-20-39-319,2 19 160,-3-21-545,21 2-545,-20 0-480,20-2-160,0 2 0,0 19 0,0-19-32,20 19-128,1 20-673,-3 0-544,22 0-160,-19 0-866,17 0-832,-18 20-2210</inkml:trace>
  <inkml:trace contextRef="#ctx0" brushRef="#br0" timeOffset="143580.0781">12029 5850 17392,'0'20'2498,"0"-20"-1345,20 0 513,21 0-385,-23 0-256,22 0-288,-19 0-449,-1 0-160,19 0 96,-19-20 1,-20 1-33,20-1-96,-20 0-32,0 20 96,-20-19 0,-21 19-160,3 0 0,-3 19 64,21 1-32,-19 19 32,19-19-31,20 21-130,0-22 33,0 21-128,41-21-416,-3 22-578,3-21-767,-3 0-1539,23-20-2593</inkml:trace>
  <inkml:trace contextRef="#ctx0" brushRef="#br0" timeOffset="144152.3438">12545 5811 16944,'-20'-39'2178,"0"19"-641,1 0 129,-1 20-513,20 20 160,-20 0-352,0-1-385,20 21-319,20-1-193,0 2 0,39-2-96,-18-19 0,17 19-64,3 2 192,-2-21-96,-19 19-64,-21-19 64,-19 19 32,20-18 96,-40-1-96,20-20 96,-39 0-64,19 0-128,-21 0 96,3-20-128,-3-1-64,3 21 96,18-20-385,-1 1 193,1 19 256,20-20-224,20 20-289,1-20 321,-1 1 96,18 19 32,23-20 96,-22 0-96,21-1 544,-1 1 97,0 1 384,1-21 0,-1 21 0,-18-1-321,-1-21-223,-1 22-257,-19-1-32,-20 0-32,20 1 0,-20-1 32,-20 20-128,0-20-224,-19 20 32,19 20 96,-21 0 96,3 19-160,18 0 224,20 2-128,0-2 64,0 1-32,20-1 0,-2 2 96,23-21-289,18-1 1,-19-19-160,19 0-577,-19 0-609,0-19-1472,-1-1-5607</inkml:trace>
  <inkml:trace contextRef="#ctx0" brushRef="#br0" timeOffset="144862.3043">13517 5791 16719,'0'0'1698,"21"20"-769,-1 0 1153,0 19-673,-20 2-544,20-22 32,-20 1-64,19 0-417,-19-20-96,0 0 33,0 0 31,0 0 0,20-20-95,-20 0-161,0 1-32,0-22-32,0 21-64,20-19 0,-20 19-96,0 1 0,20 19-96,0 19 31,-1 1 129,21 0-64,-20-1-128,21 22-513,-3-21-320,3-1-512,-3 1-545,-17-20-1153,19 0-2242</inkml:trace>
  <inkml:trace contextRef="#ctx0" brushRef="#br0" timeOffset="145079.1013">13975 5474 18513,'20'20'2947,"0"19"-1250,19 2-159,1-2-385,-1 20-288,1 1-225,19-20-479,-19 19-97,19-40-353,-18 22-191,-1-41-193,-21 20-608,1-20-1121,-20 0 192,-20-20-2275</inkml:trace>
  <inkml:trace contextRef="#ctx0" brushRef="#br0" timeOffset="145260.7422">13876 5732 16047,'-59'0'4132,"59"-21"-2371,0 21-351,38-19 191,3-1-63,-3 0-449,43 1-545,-22 19-512,20-20-256,0 20-417,2 20-352,-22-20-800,20 19-1923,20-19-2177</inkml:trace>
  <inkml:trace contextRef="#ctx0" brushRef="#br0" timeOffset="145608.3983">14967 5613 16207,'-79'0'3972,"39"20"-2819,1-1 544,-1 1-127,1 19-33,19 2-320,-1-2-512,21-19-417,0 19-256,21-19 64,-1 1 65,19-21-65,1 0-32,-1 0-288,1-21-193,-20 1 129,0 1 192,-20-1 32,19 0-193,-19 1 33,0-1 192,-19 0 32,19 20 0,0 0 96,0 20-96,19-20-32,1 39 64,0-19-96,20 0-448,19-1-289,-18-19-480,-3 0-513,3 0-1185,-21 0-2306</inkml:trace>
  <inkml:trace contextRef="#ctx0" brushRef="#br0" timeOffset="145796.875">15186 5474 15887,'20'-20'3939,"18"40"-1184,-17 0-545,19 19-865,-20 21-512,19-20 160,1 19-705,-20 1-320,19-21-640,1 1-161,-19-21-160,-1 1-1153,-2-20-2178,-18 0-11595</inkml:trace>
  <inkml:trace contextRef="#ctx0" brushRef="#br0" timeOffset="146115.2343">14908 5652 19858,'0'-19'609,"20"19"-545,19-20 224,-19 20 257,20 0 736,-1 0-64,2 0-961,17 0-192,3 0 0,-22 0 1,1 0-33,19 20-161,-19-20 129,19 19 64,2-19-64,-3 40 161,3-21 768,-22 2 95,1-1 1,-1 19-288,1-19-577,-20 0-64,0-20-192,19 19-480,-19-19-577,-20 0-641,0 0-1537,0-19-4933</inkml:trace>
  <inkml:trace contextRef="#ctx0" brushRef="#br0" timeOffset="146276.3672">15582 5454 21300,'-20'-19'2306,"20"-3"-769,0 3-1312,20 19-290,1-20-511,-1 20-962,0 0-2433,19 0-14094</inkml:trace>
  <inkml:trace contextRef="#ctx0" brushRef="#br0" timeOffset="147208.0078">16297 5652 9032,'-40'-19'4132,"40"19"-2979,0-20 64,0 20 385,0 0 95,0 0-415,0 0-450,0 20-95,0-1 64,0 21-97,0 0-31,0 0 64,20-1-129,-20 0-223,20-19-129,20 1-160,-21-1-32,1-20 0,0 19 96,-20-38 33,0-1-226,0-1 162,0-18-161,0-1 0,-20 1 96,0-21-32,1 20 32,19 1-192,0 0 224,0 18 96,0 1-64,0 20-32,19 20 64,1 1-32,21-2-32,-1 21 1,-1-1-97,1-19 128,-20 20-192,19-20 96,-19-20 0,0 20 32,-20-20 0,0 0 0,20-20 0,-20 20 32,0-20-96,19-1 96,-19 2-64,20 19-160,0-20-224,0 20 512,1 0-192,17 20-96,3-1 160,-3 22-160,3-21-1090,-1 19-735,-1-19-1507,1-1-2497</inkml:trace>
  <inkml:trace contextRef="#ctx0" brushRef="#br0" timeOffset="148847.6563">17747 5732 9160,'0'-21'2210,"0"2"-288,0 19 128,-20-20-192,20 20-161,-21 0-447,21 0-129,-20 20-32,20 20-32,-18 0-96,18-1-385,0 0-127,18 2-321,2-21 96,21-1-96,-2-19 128,1 0-96,0-19-31,-1-22-322,1 21-63,-40-19 32,0 0 224,-20-1 0,-20 19-128,1 2 96,-1-1-32,1 0-96,-1 20-193,19 0-384,1 20-640,20 0-801,0-1-1441,41 2-3204</inkml:trace>
  <inkml:trace contextRef="#ctx0" brushRef="#br0" timeOffset="149057.6172">18184 5891 15342,'0'-21'3171,"-20"1"-1217,0 1 192,-21-21-609,3 1-287,-3-2-418,-18-18-447,19 0-225,20 19-128,0-39 32,20 18-128,20 2 0,0 20-96,20 0-289,-1 18-416,1 21-704,1 0-673,-23 21-1506,2 18-6758</inkml:trace>
  <inkml:trace contextRef="#ctx0" brushRef="#br0" timeOffset="149238.2813">17747 5593 19410,'-41'0'3363,"41"0"-2562,21 0-64,-1-19 512,39-2-320,1 21-513,-1 0-256,20 0-704,2 0-449,-2 0-833,-20 21-2114,1-21-2017</inkml:trace>
  <inkml:trace contextRef="#ctx0" brushRef="#br0" timeOffset="149484.375">18937 5613 18289,'21'39'4324,"-1"-19"-2819,-20 0-127,20 20-225,-2-20-96,-18 0-289,21-1-543,-1 1-193,0 0-609,-20-1-160,20-19-159,-20 0-706,0 0-1153,0 0-2241</inkml:trace>
  <inkml:trace contextRef="#ctx0" brushRef="#br0" timeOffset="149643.5543">18917 5474 17808,'-39'-61'2851,"19"42"-1634,20-1-160,0 0-416,0 1-417,0-1-320,0 20-897,20 0-1249,-20 20-1410,19-20-864</inkml:trace>
  <inkml:trace contextRef="#ctx0" brushRef="#br0" timeOffset="149925.7813">19097 5613 15951,'39'59'2882,"-19"-20"-768,-20-18-32,20-1-256,0-20-224,-20 20-225,19-20-705,-19 0-255,0-20-33,20 20 97,-20-20-1,20-20-95,0 20-65,1-19-128,-21 19-32,18 0 64,2 20-224,0 0 64,1 20-64,-1 0-96,19-1-192,-19 21-577,20-21-480,-21 22-545,1-21-448,0-1-1570,0-19-4676</inkml:trace>
  <inkml:trace contextRef="#ctx0" brushRef="#br0" timeOffset="150294.9215">19711 5989 14509,'20'81'3299,"0"-42"-928,-20-19-642,20 19-255,1-18-161,-21-21-352,0 0-385,0 0 97,0-21-225,0 1-127,-21-19 63,1 0-224,0-1-32,0-20 65,1-19-65,19-1-160,0 21-32,0-1 32,19 1 32,21 39-193,-20 20 97,21 0 64,-23 0 64,3 39-32,-21 1-32,0 0-128,0 0 32,0-1-96,-21 0 32,3-19-97,-2 1 161,-1-21-352,1 0-97,20 0-672,0-21-961,20 1-673,-20 1-608,21-1-4357</inkml:trace>
  <inkml:trace contextRef="#ctx0" brushRef="#br0" timeOffset="150513.6719">20010 5613 14061,'19'20'4676,"-19"-1"-1985,20 21-641,-20-21-289,0 22-191,0-2-65,20 1-704,0-21-320,0 1-97,-1 1 96,1-21-159,21 0-129,-21-21-160,-2 1-224,-18 1-321,20-21-512,-20 21-288,0-21-289,0 19-768,0 2-2306,0-1-8809</inkml:trace>
  <inkml:trace contextRef="#ctx0" brushRef="#br0" timeOffset="150744.1406">20367 5394 17520,'-20'-40'5958,"20"21"-3172,20 19-736,0 0-96,0 0-609,-1 39-384,1 0-768,0 2-193,20 18 0,-21 2 0,1-2 0,0 0 0,0-19-97,1 0-767,-3-21-482,-18 1-672,0-20-96,-18 0-1249,-3-20-5189</inkml:trace>
  <inkml:trace contextRef="#ctx0" brushRef="#br0" timeOffset="150918.9453">20327 5613 20979,'20'0'4004,"-20"-20"-2178,20 20 32,20-19-33,-1 19-704,21-21-256,-1 21-641,-18-20-256,-3 20-704,3 0-642,-1 0-1408,-1 0-1474,-19 20-10570</inkml:trace>
  <inkml:trace contextRef="#ctx0" brushRef="#br0" timeOffset="151411.1328">20824 5255 23189,'39'-40'1442,"-19"40"-385,20-19 576,-1 19-512,1 0-256,-1 0-320,2 19-257,-1 1-192,-1 21 32,1-2-96,-1 0 64,-19 20-32,0-18-64,0 18-96,0 2 0,19-2-96,-19 0 64,0-19 96,1 19-96,17-19 128,-18-1 0,-20-18 96,0 18-64,0 1 64,-20-21 64,0 1-64,-19 1-96,-1-21-416,1 20-289,-1-20-320,0 0-608,1-20-1666,19 20-6887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3-19T05:17:47.791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00FF00"/>
    </inkml:brush>
  </inkml:definitions>
  <inkml:trace contextRef="#ctx0" brushRef="#br0">1051 3469 5060,'20'-60'11019,"-20"20"-10571,0 1 449,-20 19 1089,0 1-577,-19-3-576,-1 3 0,20 19-289,-19 19-159,-1 3-97,-19-3 128,18 21-31,1-1 31,22 21-352,-3-20 96,1-1-160,40 21 96,1-20-64,17-21 65,3 1-97,38 19-97,-19-19 33,19 1-64,0-1 64,-20-1-32,-18 1 64,-1 19 64,-40 1 0,0 1 32,-20-22 96,0 40-32,-39-18-160,18-21 129,-38 19-130,19-19-31,1-1-128,19 1-512,19-20-930,21 0-1665,21 0-1634</inkml:trace>
  <inkml:trace contextRef="#ctx0" brushRef="#br0" timeOffset="303.711">1369 3906 17232,'79'-21'2370,"-79"42"-1954,0-21 770,0 20 351,0 19 0,0-19-383,0 19-642,0 2-224,0-22-95,0 21-33,20-21 64,0-19-96,19 0 192,22-19-288,-23-1 0,3-19-64,-21-2 32,0 21 0,-20-19-32,-40 19-32,-1 1-96,3-1-64,-3 20-64,-18 0-97,19 0-127,-19 0-385,39 0-1153,0 0-2402,20 0-6535</inkml:trace>
  <inkml:trace contextRef="#ctx0" brushRef="#br0" timeOffset="586.9141">1547 3350 19922,'-39'-40'2050,"-1"21"-576,40 19-513,-20 0-257,20 0 481,0 39-352,20-19-320,0 39-225,0 1-256,19-1 96,22 21-160,-23-21 32,23 0-32,-22 1-256,1-20-65,0 19-287,-21-38-161,1 18-352,0-19-641,-20-20-992,0 20-1795,20-20-10985</inkml:trace>
  <inkml:trace contextRef="#ctx0" brushRef="#br0" timeOffset="833.0079">1964 3767 19026,'20'39'2146,"1"-19"-513,-21 19-192,0 2-223,20-2-290,-20 1-287,18-21-289,3 1-63,19 1-97,-1-21 160,21-21-160,-21 1-160,-19 1 65,0-1-258,0 0-255,-20 1-161,-20-1-255,20 20-418,0-21-960,-20 1-1633,20 0-4837</inkml:trace>
  <inkml:trace contextRef="#ctx0" brushRef="#br0" timeOffset="1042.9688">2282 3369 22741,'20'-19'1954,"-20"38"-1025,20 1 32,-20 21 0,19 18-193,1 19-287,0-17-353,21-2-96,-23 1-160,23-1-160,-21-20-289,18-19-256,-17 0-352,19-20-737,-20 0-1409,-20 0-4068</inkml:trace>
  <inkml:trace contextRef="#ctx0" brushRef="#br0" timeOffset="1302.7344">2183 3767 17488,'0'-20'4260,"20"-1"-3299,19 1 320,21 1-96,-1-21-608,2 40-33,-2-19-287,-1 19-193,3 0-160,-21 19-97,-21 1 97,21 0 64,-20 19 64,0 2 32,-1-2 161,1-19 63,0 19-256,1-19-32,-1 21-64,-20-41-577,18 19-704,-18-19-1442,20 0-2498</inkml:trace>
  <inkml:trace contextRef="#ctx0" brushRef="#br0" timeOffset="1448.2422">2679 3469 22645,'-39'-20'1698,"19"1"-641,20 19-1186,20 0-799,-20 0-1186,39 0-3171</inkml:trace>
  <inkml:trace contextRef="#ctx0" brushRef="#br0" timeOffset="1861.3282">3155 3647 19922,'-59'-19'1218,"39"19"-194,0 0 130,1 19-386,-1 21 514,20-1-33,-20 21-481,40-20-479,0 19-161,19-18-192,1-22 288,-1 1-160,21-20-32,-21 0 32,1-39-256,1 19-192,-23-21 95,-18 2-63,0-1-32,-18 1-97,-23-2 161,1 22-513,22-21-576,-23 21-353,21 19-1761,-19-20-9546</inkml:trace>
  <inkml:trace contextRef="#ctx0" brushRef="#br0" timeOffset="2165.0391">3374 3747 20275,'40'59'2146,"-20"-39"-769,-20-1-288,20-19-384,-20 20 224,0-20-33,0 0-639,0 0 63,0 0-64,0-20-160,0 1-224,0-1 64,0-19-128,0-2 160,19 2-32,1 19-96,-20 0 32,20 20-33,0 20 226,19 0 31,-19-1-32,20 22-128,-1-2-65,2-19-511,-1 0-737,-22 19-994,3-19-2209,-21 1-9257</inkml:trace>
  <inkml:trace contextRef="#ctx0" brushRef="#br0" timeOffset="2643.5547">1191 4441 18705,'-100'20'1057,"60"-20"-64,1 20-576,39-20 95,0 0 609,19 0 96,21 0-288,39 0-320,41 0-129,38-20 193,60 0-1,62-19-351,17 19-353,-19 1 192,-21-3-96,-59 3 0,1 19-64,-39 0 192,-21 0-160,-21 0 256,-37 0 65,-22 0-353,-19 19 64,-1-19-96,-39 0 32,20 0 0,-20 0-256,0 0-129,0 0-351,0 0-610,0-19-992,20-1-2082,-20 0-9545</inkml:trace>
  <inkml:trace contextRef="#ctx0" brushRef="#br0" timeOffset="2853.5157">4108 3667 27642,'-40'-20'1313,"40"20"-961,0-19-736,0 19-321,20 0-800,-20 0 256,0 19-833,20 21-5445</inkml:trace>
  <inkml:trace contextRef="#ctx0" brushRef="#br0" timeOffset="2991.211">4208 4065 25656,'0'39'2050,"-21"-39"-1346,21 0-575,0 0-322,0 0-479,0 0-97,0-20-1473,0 20-3203</inkml:trace>
  <inkml:trace contextRef="#ctx0" brushRef="#br0" timeOffset="4057.6172">4704 3786 14637,'0'20'609,"20"0"96,-20 19 1024,20 2-383,0-2-225,-1 1-289,1-21-255,-20 1 192,20 1-1,-20-21 129,0 0 96,0-21-64,0 1-577,-20 1-63,0-21-129,1 1-96,-1-22 64,0 2-224,20-1 192,0 1-192,0 20-32,0-1 32,20 0-32,0 20-289,-1 0-223,21 20-289,-20 0-545,19 20-1216,1 0-1955,1-1-8936</inkml:trace>
  <inkml:trace contextRef="#ctx0" brushRef="#br0" timeOffset="4428.711">5141 3667 18705,'0'39'929,"0"-19"-480,0 21 864,0-2 96,20 0-224,19 1-224,-19 1-448,20-22-321,-20-19-32,19 20-96,-19-20 96,1-20 0,-1 1-32,-2-1-31,-18-21-65,0 21 64,0-19-160,0 19 96,0 20-32,0-19 32,0 19-96,0 19-257,0 1 193,20 0 64,1 19 32,-1 2-160,19-21-481,1-1-608,0 1-769,-1-20-1377,1 0-4805</inkml:trace>
  <inkml:trace contextRef="#ctx0" brushRef="#br0" timeOffset="4703.125">5637 3667 17136,'0'59'2082,"0"-18"-417,20-2 257,0 0-737,-1 1-256,1-19-288,-20-1-289,20-1-224,0-19 64,1 0-96,-21 0 65,18-19 31,-18-1-64,20-1-32,-20 1-96,20 0-32,-20 1 0,21-1-160,-1 20 64,-2 0-97,23 20 1,-1-1-545,-1 21-1377,1-19-3427</inkml:trace>
  <inkml:trace contextRef="#ctx0" brushRef="#br0" timeOffset="5216.7969">6708 3369 20083,'-18'-39'1633,"18"39"-224,0 0-928,0 39-1,18 1 225,2 20-32,1 19-1,-1 20-351,19-20-193,1 1-64,0-21-256,-1-18-449,1-2-576,-20-19-1121,1-20-1506,-3 0-7271</inkml:trace>
  <inkml:trace contextRef="#ctx0" brushRef="#br0" timeOffset="5840.8204">6629 3726 19602,'0'0'1922,"0"-20"-1025,0 20-32,20-19-417,1 19-352,17-20 32,-18 0-96,21 1-160,-21-1-256,-1-21-129,1 2 33,0 0-97,0-1 1,-20 0-289,0 0-224,0 1 737,20 19 352,-20 20 160,0 0 160,0 40 641,0-1 128,20 21-96,-1 19-64,21-19-64,-20 19-321,19-20-63,1 1-65,-19-20-192,17-1 0,-17-19-128,-1 1 1,-20-21-1,20 20-96,-20-20 0,0 0 160,0-20 64,0-1-256,-20 1-64,20-19 32,0-1-96,0 21-1,20-1-95,0 20 160,-1 0-32,21 0 160,0 20-64,-1-20 64,1 19 0,-1-19-64,1 0 0,-20 0 32,1-19 224,-3-1-192,2-21 32,-20 22 64,-20-1 1,2 0-1,-3 1-32,1 38-224,0-19 0,0 40 288,1-21-64,19 22 96,0-2-64,19 1-64,1-21-160,20 1 128,19 0-448,2-20-321,18 0-1057,-20 0-2946,1-20-8521</inkml:trace>
  <inkml:trace contextRef="#ctx0" brushRef="#br0" timeOffset="7513.6719">8297 3171 19602,'0'0'545,"0"20"-513,0 19 961,21 22 448,-3 17-576,22 22 0,-19-21-129,17 1-255,-17-2-225,19-37-32,-20-2 96,19 1-31,-19-21 63,0-19-96,20 0 161,-21-19-225,1 19 0,20-20-96,-1 20-96,-19 20 64,21-1-128,-21 1 160,-2 21-64,-18-2-64,0-19 32,-18 19-160,-2-19 0,-21 21 96,21-22-128,-19-19-65,-1 20-63,1-20-288,-1 0 63,20 0-448,0-20-737,0 1-1056,20-1-2819,20-1-9193</inkml:trace>
  <inkml:trace contextRef="#ctx0" brushRef="#br0" timeOffset="7854.4922">9111 3687 16111,'0'19'4132,"-20"1"-2467,0 21 193,0-2-481,1 0-288,19 1-256,19-19-352,-19-1-257,20-1-64,20-19 32,-19 0-32,-3-19-64,22-1-128,-19-21-64,-1 21 192,-20-19-96,0 19 160,0 1 1,-20 19-1,20 0 96,0 0-160,-21 0-256,21 39 128,0-19-64,0 19 128,21 2-352,-1-21-481,18-1-352,3 1-417,-2-20-992,-19 0-2499,20-20-8264</inkml:trace>
  <inkml:trace contextRef="#ctx0" brushRef="#br0" timeOffset="8135.7422">9628 3608 19378,'-21'-20'1185,"1"20"32,0 20-256,2 0-224,-3 19 672,1 0-352,20 2-576,0-21-385,20 19-32,1-19-32,17-1 32,3 1-32,-3 0 0,3 1-64,-1-1 96,-40-1 32,19 1 32,-19-20 64,-19 20 0,19-1-95,-20-19-33,0 0-321,-21 0-223,41 0-449,-18 0-512,18-19-1474,-20 19-3972</inkml:trace>
  <inkml:trace contextRef="#ctx0" brushRef="#br0" timeOffset="8281.25">9865 3845 21107,'20'40'1346,"0"-19"-257,0 18-737,0-19-288,-20-20-480,19 20-225,1-20-1601,-20 0-3684</inkml:trace>
  <inkml:trace contextRef="#ctx0" brushRef="#br0" timeOffset="8426.7579">9826 3489 19410,'0'-40'576,"0"40"-576,20-19-448,-1 19-1762,1 0-1602,0 19-6277</inkml:trace>
  <inkml:trace contextRef="#ctx0" brushRef="#br0" timeOffset="8628.9063">10243 3628 15566,'-40'78'5990,"20"-37"-3972,-1 18-64,3-20-417,18 1-416,0 1-352,18-22-385,23 1-256,18-20-128,-19 0-480,20-20-577,-21 20-705,22-19-320,-23 19-1697,-17-20-8489</inkml:trace>
  <inkml:trace contextRef="#ctx0" brushRef="#br0" timeOffset="9244.1407">11474 3726 19218,'-81'-39'1633,"43"39"-63,-3 0-193,3 19-544,-3 22-193,21-2 193,0-19-288,20 19-289,0-19-256,0 0 32,40 1 128,-20-21-96,1 0 64,17 0-160,-17-21-128,-1 1 64,0 20 0,-2 0-96,3 0 160,-21 0-32,20 20-96,0 1-353,0-1-160,-1-1-448,1-19-704,0 20-802,0-20-448,0-20-1793</inkml:trace>
  <inkml:trace contextRef="#ctx0" brushRef="#br0" timeOffset="9454.1016">11573 3151 22132,'0'-19'1858,"-20"38"-1570,20 21 545,0 19 160,20 21-416,-1 20-449,1-2 0,20 2-192,-1-22-288,1-17-225,1-2-384,-3 0-512,3-18-1122,-2-22-2594</inkml:trace>
  <inkml:trace contextRef="#ctx0" brushRef="#br0" timeOffset="9875">12169 3667 17712,'20'-20'3556,"-40"20"-2563,20 0-353,0 40-63,-21-21 159,21 42 129,0-22-512,0 0-289,21-19-32,-1 0-192,-2-20 160,3 0 0,-1-20-161,0-19-63,-20 19 128,20 0 128,-20 1-128,0 19 32,0 19-160,0 1 160,0 19 192,0 22 0,19 18 0,-19-19-96,40 19-32,-20 1 128,0-2-64,-1-19 225,1 22-1,-20-42 96,0 2 1,-20-2-1,1-19-128,-21-1-128,0-19-128,-19 0-96,0 0-128,-2-19-224,23-1-513,-3 0-577,21 1-864,20-22-3203,0 21-10090</inkml:trace>
  <inkml:trace contextRef="#ctx0" brushRef="#br0" timeOffset="10201.1719">12665 3786 20467,'-20'-19'512,"20"19"353,-21 0-96,21 19-289,-20 1 770,2 19 31,18 1-769,0-19-288,18 18-159,2-19-65,21 0 64,-3-20-32,3 0 64,-21-40 64,0 21 0,-1-22-96,-19 1-64,0 1 0,-39 19-96,19 1 128,-39-1-224,19-1-64,-19 21-97,39 0-191,-21 21-449,41-1-1666,0-1-3298</inkml:trace>
  <inkml:trace contextRef="#ctx0" brushRef="#br0" timeOffset="10700.1954">13041 3865 18833,'21'61'769,"-1"-22"704,0-19 257,-1 19-641,-19-39-96,0 21 160,0-21 192,0-21-384,0 1-448,0 1-65,-19-21 97,-1 1-257,20-2-32,-20-18-192,20 20 0,0-2-224,0 2-32,0 19-160,20 0-705,0 20-449,19 0-608,21 0-1473,-21 20-3556</inkml:trace>
  <inkml:trace contextRef="#ctx0" brushRef="#br0" timeOffset="10860.3516">13438 3826 1633,'21'39'18129,"-21"-19"-16271,20 1 192,0-1-545,-20-1-928,18 1-353,-18-20-96,21 20-576,-1-20-513,0 0-737,0 0-2338,-20-20-12171</inkml:trace>
  <inkml:trace contextRef="#ctx0" brushRef="#br0" timeOffset="11063.4766">13558 3310 21460,'-20'0'2274,"20"0"-1281,0 20-256,20 19-65,0 22-223,0 17-33,-1 2-224,21 19-160,0-19-640,-1-21-289,21-20-352,-21 2-897,-19-21-1121,1-1-3716</inkml:trace>
  <inkml:trace contextRef="#ctx0" brushRef="#br0" timeOffset="11511.7188">13517 3767 20851,'0'0'1922,"0"-20"-1153,21-1 352,19 1-513,-1 1-511,1-1-65,0 0-161,-1-19-255,-19-2 96,20 2-161,-40 0-127,0-20-1,0 18 193,0-18 256,0 20 32,0-2 128,0 41 480,-20 0-256,40 19 97,-20 22 191,0 38-159,21 1 223,-3 18-255,2-18 255,21-1-159,-21-19 63,19-20-224,1-21 1,-20 1-33,-1 0-32,1-20-32,0 0 0,-20-20 161,20 0-129,-20 1 0,0-21-64,0 1 97,0 18-225,0 1 192,20 20-416,-1 0-65,1 20 1,0 21-513,21-2-448,-23 0-288,22 1-1250,1-19-2338,-23-1-9064</inkml:trace>
  <inkml:trace contextRef="#ctx0" brushRef="#br0" timeOffset="11953.125">14431 3647 18033,'20'100'2306,"0"-61"-513,-20 1-543,20-21-257,-20 1-65,20 0-95,-20-20-384,0 0-417,0 0 160,0-20-32,0 0-128,0 1-128,0-21 64,19 1 32,-19-2-32,20 2 32,-20 19-64,20 1 0,-20 19 64,20 0 128,0 19 96,-20 1 160,19 0 33,1-1 31,0 1-95,-20 1-129,20-21 128,-20 0 33,21 0-97,-1 0-32,-2-21-256,3 21 64,-21 0-128,20 0 32,20 21-128,-21-21-321,1 39-640,0-19-1121,0 0-2338,-20-20-9321</inkml:trace>
  <inkml:trace contextRef="#ctx0" brushRef="#br0" timeOffset="12831.0547">15722 3767 8039,'0'0'2082,"0"0"-64,0 0 576,0 0-512,0 0-480,0 0-481,0 0-384,0 0-321,0 0 129,0-20 95,0 20-63,0-21-97,-20 1-31,20 20 127,-20-19-63,0 19 159,1 0-127,-1 0-97,0 19-352,20 1 97,-21 21-65,21-2 32,0-19-64,21 19-32,-1 2-32,0-21-32,19-20 128,-19 19-96,20-38 96,-21 19-128,1-20 32,-20-1-64,20 1-32,-20 0 192,0 20-224,0 0 32,0 0-224,0 0-353,0 20-95,0 0-674,40 1-1056,-21-1-2563,21-1-9513</inkml:trace>
  <inkml:trace contextRef="#ctx0" brushRef="#br0" timeOffset="13423.8282">16595 3291 23286,'-20'0'1345,"20"19"-1089,0 21 673,0-1-32,0 41-161,20-1 65,0 1-480,0-2-257,0-17-64,-1-2-385,21 0-191,1-18-513,-3-22-545,3 1-1281,-21-20-2402</inkml:trace>
  <inkml:trace contextRef="#ctx0" brushRef="#br0" timeOffset="13792.9688">17111 3588 17712,'-40'20'1794,"1"0"-32,19-1-97,-20 40-127,1-18-1,19 18-512,20-20-737,0 1-127,0 1-65,40-41 96,-1 19-224,1-19 160,-1-19-192,-19-22-64,20 21 96,-20-19-32,-20-1 256,0 21-192,0-1 32,-20-1 0,20 1 32,-20 1 160,0 19-64,20 0-64,-20 19-32,20-19-160,0 20-64,20 21-128,0-22-801,0 21-449,19-21-736,-19 1-1409,20 21-4389</inkml:trace>
  <inkml:trace contextRef="#ctx0" brushRef="#br0" timeOffset="13945.3125">17350 3906 18193,'0'-41'2082,"0"21"96,0-19-769,20 0-1057,-20-2-288,0 21-480,19-19-1217,1 19-2371,0 1-9225</inkml:trace>
  <inkml:trace contextRef="#ctx0" brushRef="#br0" timeOffset="14612.3047">17686 3588 20050,'0'20'1634,"-18"0"-609,18 19 192,0 0-320,-20-19-160,20 21-129,20-22-384,-20 1-127,18 0-1,2-20-64,1 0 192,-1-20-192,0 0 32,-20 1 96,0-22-96,0 21 160,0 1-127,0 19 63,-20 0-192,20 0 0,-20 0 32,-1 39 32,21-18 64,0 18 0,21 1-128,-1 19-64,0-18 192,19 18-192,1-20-96,-1 2 95,1 18 1,-40-20-32,20 2 0,-20-2 128,-20-19-96,0-1 32,-19 1-96,-1-20 32,20 20-97,-39-20-127,18 0-192,21 0 63,-18 0 33,38-20 191,-21 0-287,21 1-289,21-21 193,-1 0 511,18-19 65,3 0 64,-2 18 96,1-18 385,19 20 224,1-2-65,-21-18-159,1 19 319,1 1-223,-21 18-129,-2 1-95,-18 1 31,0-1-96,0 0 33,0 20-417,-18 0-33,-2 0 97,-1 20-32,-19 19 128,20-19 129,1 21 255,19-22-192,0 21 193,19-21-289,21 1 0,1 0-96,-3 1-224,23-21-449,-22 0-1152,1 0-1987,0-21-7879,-21 1 1345</inkml:trace>
  <inkml:trace contextRef="#ctx0" brushRef="#br0" timeOffset="15206.0547">18798 3608 15374,'0'-20'2947,"0"20"-1506,20 20-416,-20 0 801,20 19-609,-20-19-352,20 19-192,0-18-129,-1-1-160,1-1-159,0-19-65,-20 0 128,21 0-32,-21-19-256,20-1 32,-20-21-192,20 2 128,-20 0 32,0-1-64,18 0 96,-18 20-32,21 0-32,-21 1-64,20 38 64,0 1-32,0 19 32,-1 22-32,21-22-417,0 20-608,-21-18-865,21-2-1793,1-19-5061</inkml:trace>
  <inkml:trace contextRef="#ctx0" brushRef="#br0" timeOffset="15559.5704">19395 3489 19698,'0'19'1634,"0"1"-1122,0 19 833,0 2-63,0 18-353,18-20-353,3-19-416,-1 21-128,20-41 0,-21 19-32,1-19 32,20-19-64,-20-1-64,-1-1 96,1-18 32,-20 19 64,0-19-32,20 19-32,-20 0 0,0 20 0,0 0 1,0 20-98,0 0 162,0 19-1,0-19-32,20 19-160,19 2-481,1-22-384,1 1-576,18-20-1346,-19 0-2274,-20-20-9833</inkml:trace>
  <inkml:trace contextRef="#ctx0" brushRef="#br0" timeOffset="16016.6016">19911 3508 14317,'39'59'5381,"-39"-38"-3427,20 19-609,0-1-384,-20-19-160,20-1-160,-20 1-97,19-20-352,-19 0-64,20 0 0,-20 0 65,0-20-257,0 20 64,0-19 0,0-1-32,0-19 0,20 19-97,-20 0 65,0-20-64,20 40 64,-20-20-32,20 20 32,-20 20-32,19-20 160,-19 19-64,20 2-32,-20-21 96,20 0-64,1 20 32,-21-20-64,20 0 64,-20 0 96,0 0 0,18-20 0,-18 20-31,20 0-1,-20 20 0,21-20 32,-1 20-64,0-1-160,-1 1-192,1 0-321,0-1-320,0-19-1249,-20 0-2530,20 0-7880</inkml:trace>
  <inkml:trace contextRef="#ctx0" brushRef="#br0" timeOffset="16711.9141">20606 3071 20499,'-41'0'2306,"41"40"-1409,-20 0 672,20 19-159,0 0-33,0 2-416,20-2-577,0 1 1,19-1-129,-19-39-224,0 19 64,1-18 0,-1-21 64,-20 0-160,20 0-32,-1 0 0,-19 0-32,20 0 0,0 0-96,20 40-32,-21-21 192,1 21-385,0-1 161,-20 2-32,20-2 0,-20-19 288,-20-1-417,20 1 33,-20-20-160,0 0-33,-19 0 257,19 0-97,0-20 129,0 1 64,1-1 96,19 0 160,0 1-64,0-1-32,0-1-128,39 21 64,-19-20 64,20 20-32,-1 0 0,1 0-33,-1 0 162,1 0-65,1 0-33,-23-19 33,2-1 0,1 0-64,-21 1 32,0-21 96,0 19-128,0 2 96,0-1 65,-21 0 287,1 20-64,20 20-64,-18-20 65,-3 39 223,21-18 97,0 19 64,-20-1-161,20-19-320,0-20-32,41 60-192,-23-21-96,2-19-384,1-20-449,-1 20-737,0-20-31,-2 0-1891,3 0-6373,-1 0-769</inkml:trace>
  <inkml:trace contextRef="#ctx0" brushRef="#br0" timeOffset="16872.0704">21280 3826 20243,'0'-20'2690,"-20"0"-640,20-19-224,0 18 192,-20-18-929,40-1-545,0 1-512,0-2-128,19 2-288,1 19-641,1-19-1570,-3 19-1280,3 1-8713</inkml:trace>
  <inkml:trace contextRef="#ctx0" brushRef="#br0" timeOffset="18128.9063">1667 5633 16719,'20'39'993,"-20"-19"192,0-1 193,0 2 31,0-21-96,0 0 97,0 0-706,0-21-223,-20 2-129,-1-1-64,21-19-224,-20-20 161,2-2-193,-23 2 32,21-1-64,0 1-64,20 0-32,-19-2-33,19 22 161,0 19-160,19 1 64,1 38 32,21 1 64,17 19-32,3 22 32,-2-22 0,1 20 0,-1 2 32,20-2 33,-18-40 31,-2 1 32,-19-20 64,-21-20 128,1 1-95,0-1 95,-20-19-64,0-2-64,-20-18-95,0 19-97,-19-20-129,19 1-319,-21 0-64,23 18-1,-2 2-768,20 19 96,0 20-1345,20 20-2275,-2 0-8007</inkml:trace>
  <inkml:trace contextRef="#ctx0" brushRef="#br0" timeOffset="18621.0938">2977 4819 20755,'-21'-21'1698,"3"21"-353,18 21-800,18 18 127,-18 20 65,41 2 128,-21 37-577,19-18-96,1-1-64,0 1-160,-1-21 0,22-20-512,-23-17-289,3-3-544,-3-19-1378,-17 0-3042</inkml:trace>
  <inkml:trace contextRef="#ctx0" brushRef="#br0" timeOffset="18889.6485">2898 5315 19986,'0'0'1442,"20"-20"-802,18 1 1026,3-22-513,-1 21-576,-1 20-577,21-19 32,-1 19-32,0 0 160,2 0-64,-2 19 96,-19 21 64,0 0-128,-1-20 161,1 19-193,-20 1 0,-1-21-288,1 3-257,-20-3-608,20-19-1057,-20 0-1569,-20-19-9674</inkml:trace>
  <inkml:trace contextRef="#ctx0" brushRef="#br0" timeOffset="19034.1797">3274 4937 21268,'-38'-20'1473,"38"20"-1121,0 0-736,0 0-96,38 0-1058,-18 0-864,21 20-11083</inkml:trace>
  <inkml:trace contextRef="#ctx0" brushRef="#br0" timeOffset="19888.6719">3653 5076 20050,'0'20'1346,"0"-20"-994,18 41 769,2-2-288,1 0 96,-1 22-257,18-2-447,-17-20-161,-1 0 0,0 2 32,0-41-96,-20 20 96,0-20 0,0 0 224,0-20-224,0 20-96,-20-19-32,0-22-64,20 21 96,-20-19-288,-1-1 0,21 0-33,0 20 129,0 0 32,0 20-64,21 0 64,-1 20 0,0-20-1,0 20-63,-1 1 64,-19-2 64,20-19 96,-20 0 0,0 0 0,0 0 0,0 0 96,20 0 0,-20-19-96,0 19-96,0-21-128,20 21-32,0-20-1,-20 20 97,19 0 32,21 20 32,-20 1 128,0-2-160,-1-19 96,1 20 256,21-20 0,-21 20 65,18-20 127,-17-20 0,-1 20 161,19-20-161,-19-20-31,0 20 63,-20 0 33,20-19-33,-20 0-192,0 19 65,0-1-1,-20 21-128,0-20-64,20 20-96,-20 0-160,1 20-128,19 1 0,-20 18 224,20 1-97,0 19 194,0-19-226,20 19 1,19-39-416,1 19-33,0-39-192,-1 0-480,1-19-1057,-1-1-2403,1-19-5412</inkml:trace>
  <inkml:trace contextRef="#ctx0" brushRef="#br0" timeOffset="20134.7657">4665 5057 14125,'-20'-40'3555,"20"21"-1120,-20 19-994,0 0-833,20 19-95,-21 1 352,21 0-289,0 19-416,21 2 1,19-2-129,-20 0-32,19-19 0,1 21-32,-1-2-129,-19 0 129,0-19 97,0 0-33,-20-1 64,0 22 0,-20-21-32,0-20-320,0 20-193,1-20-704,-1 0-1954,0 0-6886</inkml:trace>
  <inkml:trace contextRef="#ctx0" brushRef="#br0" timeOffset="20316.4063">5001 5513 23446,'21'80'865,"-21"-60"-449,20 19 32,-20-19 33,0 19-353,0-18-256,0-1-513,-20-20-1377,20 20-2466,0-20-12396</inkml:trace>
  <inkml:trace contextRef="#ctx0" brushRef="#br0" timeOffset="27823.2422">5398 5196 8776,'-18'-40'1729,"-2"21"1539,20 19-802,-21-20-769,21 20-63,0 0 224,0 0-577,0 0-897,0 20 97,41-1 416,-23 21-193,2 19-319,21 1-65,-2-21-128,-19 20 0,20-37 1,-20 17 31,-1-39 96,-19 20-32,0-20 161,0 0 255,0-20-319,-19-19-353,-1 17-32,0-17 0,0-20 0,0-1 64,20 1-160,-19 0 64,19-2-96,0 22 64,0 19-97,0 1-31,19-1-416,1 20-65,20 0 129,19 0-225,1 0-256,-1 20-320,0-20-1,2 0 225,-23 0-576,23 0-1122,-22 0-5509</inkml:trace>
  <inkml:trace contextRef="#ctx0" brushRef="#br0" timeOffset="28148.4375">6014 5176 19570,'20'0'1666,"0"0"-866,0-20 770,19 1-545,-19-1-192,20-1-289,-19 1-288,-3 1-128,2-1 1,-20 0-129,0 1-161,-20 19-159,2-20-32,-3 20-1,-19 20 33,1-1 320,-1 21 64,20-1 64,-20 2 129,21 18-33,19 0 0,0-19-96,39 0-32,1-21-64,19 1-192,1 0-384,20-20-321,-1 0-993,0 0-2562,-19 0-11531</inkml:trace>
  <inkml:trace contextRef="#ctx0" brushRef="#br0" timeOffset="28815.4297">6471 5057 19378,'0'0'1313,"0"19"-736,20 1 448,-1 21 0,-19 18 96,20-20-128,0 2-577,0-2-96,0-19-128,-1-20-31,-19 19-1,0-19 64,0-19 32,0-1-256,0 0-192,0-20-32,0 20-96,-19-19 512,19-1-320,0 1-97,0 18-31,0 1 32,0 20 64,19 0 64,1 20 128,0 21 96,1-2-64,17-19 128,-18 19 32,21-19-64,-21-20-31,-1 0 31,1 0 0,-20 0-32,20-20 0,-20 0-64,20 1-64,-20-1 32,0 0 32,20 1-32,-20-1-96,20 20-32,-1 0-128,1 0 96,20 39 96,-19-19-321,17 19-511,3 1-1026,-3 0-2466,23-20-8232</inkml:trace>
  <inkml:trace contextRef="#ctx0" brushRef="#br0" timeOffset="29388.6719">7443 5137 19634,'0'19'865,"0"1"-513,20-20 257,-20 20-33,20-20 161,1 0 288,-3 0-545,2-20-319,1 0 95,-21 1-256,20-22 64,-20 21-32,0 1-96,-20-1 192,20 0-192,-21 20 128,-17 0-32,17 0 128,1 20 64,0 19-31,0-19 223,20 21 0,0-2 1,20 0-1,0 1-160,21-19-127,18-2 31,-1-19-288,3 0-385,-22 0-544,21 0-128,-20-19-513,-21 19-1248,1-21-2371,0 21-8136</inkml:trace>
  <inkml:trace contextRef="#ctx0" brushRef="#br0" timeOffset="29823.2422">7840 5017 13869,'20'40'2786,"0"-21"-127,1 22-481,-21-2-352,20 1-129,-2-1-800,-18-19-256,20 1-289,-20-2-32,21-19-96,-21 0 1,0 0 127,0 0-288,0-19-160,0-2-32,0-19-32,-21 21 32,21-21-65,0 21-159,21-22 160,-21 21 32,20 1 0,0 19 320,-1 0-32,-19 19 64,20 1-32,0 1-32,0-1 0,0 19-63,-20-39 31,19 20 0,-19-20 0,0 0 0,20 0 0,-20 0 0,20-20-64,-20 0-64,20 1-224,19 19-161,-19-20-63,0 40-65,21-20-255,-23 19-962,22 1-2530,1 0-8520</inkml:trace>
  <inkml:trace contextRef="#ctx0" brushRef="#br0" timeOffset="30560.5469">8615 4680 19058,'-20'0'2017,"20"0"-863,0 20-1,0 19 96,20 0-32,0 22-160,-20-2-192,19 0-321,1-18-512,0-2 257,0-19-97,1-1 0,-3-19-96,-18 0 192,20 0-192,1-19 129,-1-1-257,0 0 0,-2 1 0,23 19-65,-21 0-95,19 19 64,-19 1 96,20 19-32,-20-19-64,-1 21-32,1-2 128,0-19-32,-20 19 0,0-19 32,-20-20-193,0 21 97,1-21-224,-21 19 64,0-19-193,21 0 481,-21-19-384,20 19-481,-1-21-32,3 1-768,18 0-1314,0-19-3171,0 0-7207</inkml:trace>
  <inkml:trace contextRef="#ctx0" brushRef="#br0" timeOffset="31076.1719">9269 5096 20275,'21'0'128,"-1"0"-448,19 0 191,1-20 161,-20 1-32,0 19 193,-1-20-1,1 0-160,0 1 32,-20 19 160,-20-20-192,20 20 160,-20-21 65,-19 21 255,19 0 193,-20 21-129,21-1 65,-1-1-65,0 1-159,20 19-129,0 2-64,0-21-64,20-1 1,19 1-129,1 0-64,0-20 96,19 0-225,2 0-95,-23-20-352,3 20-321,-3 0-609,-17-20-1056,-21 1-1122,0-1-6341</inkml:trace>
  <inkml:trace contextRef="#ctx0" brushRef="#br0" timeOffset="31322.2657">9648 4957 10057,'39'41'6502,"-39"-2"-4708,40 20-161,-20-18-768,-1-2-64,1 0 512,-20-19-224,20 0-672,-20-20-193,0 0 64,0 0 545,0-20-353,-20 0-351,0 1 63,20-21-128,0 1-32,-19-2-32,38 2-32,-19 0-224,40-2-609,-20 21-192,39 20-641,-19 0-2562,39-20-10922</inkml:trace>
  <inkml:trace contextRef="#ctx0" brushRef="#br0" timeOffset="31836.9141">10818 4680 17232,'-20'-80'3011,"0"60"-929,20 20-705,0 20-929,0 0 193,20 20 256,-20 19-64,20 20-353,0 1-384,1-1 32,17-19-288,-18-1 96,21-18-512,-2-2-193,1-19-641,-1 0-415,-39-20-1699,0 0-3811</inkml:trace>
  <inkml:trace contextRef="#ctx0" brushRef="#br0" timeOffset="32038.086">10640 5017 19218,'-20'0'2082,"20"0"-1346,20-19 449,0-1-31,19 20-450,1-21-223,-1 1-385,1 0 32,19 20-384,2-19-385,-23-1 353,23 0-993,-2 1-769,-39-1-1185,20-1-2082</inkml:trace>
  <inkml:trace contextRef="#ctx0" brushRef="#br0" timeOffset="32559.5704">11076 4541 16623,'20'59'1794,"-20"-20"-1185,20 22 1601,20-2-833,-21 21-64,1-21-64,20 0-608,-20-18-705,19-2 128,-19-19-32,1-1 32,-21 1-128,0-20-32,0 0 64,0 0 64,0-20-96,-21 20 32,21-19 32,-20-1 64,20-19-192,0 19-96,0-21-129,20 21 97,1 1-192,-1 19 768,0 0-288,19 19 32,-19 1-288,20 0 192,-21 1 64,21-21-64,-20 20 32,19-20 0,-19 0 160,20 0 0,-19-20 32,-3 20 96,2-21-288,0 1 129,-20 0-129,0 1 64,0-21-385,0 40 674,-20-19-385,0 19-97,2 0 33,-3 0 128,1 19 97,0 21 63,0-21 192,20 21-416,0-19 192,40-1-128,1-1-96,-3-19-288,23 0-481,-23 0-512,23 0-2595,-2-19-6982</inkml:trace>
  <inkml:trace contextRef="#ctx0" brushRef="#br0" timeOffset="33103.5157">12586 4759 19538,'-20'-40'192,"-1"40"-32,1-19 353,0 19 95,1 19 225,19 1 352,-20 19-320,0 2-416,20-2-97,20 1 32,19-1-95,1 2-289,19-21 96,-18 19 64,17-19-32,-17 19-256,-21-18-64,0-1 31,-20-20 97,0 19 64,-20-19-64,0 0-32,-21 0-256,23 0-257,-22 0 289,19 0-833,-17-19-1121,18 19-1922,20-20-7239</inkml:trace>
  <inkml:trace contextRef="#ctx0" brushRef="#br0" timeOffset="33566.4063">12883 4998 16912,'19'59'3074,"1"-40"-1953,-20 1-64,20 1-224,-20-21 128,0 0 160,0 20-288,0-40-481,0 20-191,0-21-65,0 1-160,-20 1 96,20-21-64,20 1 32,-20-2-65,20 2 65,1 19-352,-1 0 640,18 20-384,-17 20 64,-1 19 64,19 1-256,-19 1 352,0-2-192,0 0 32,-20-19 64,20 1 128,-20-1-64,0-20 1,0 0 287,0 0-32,0-20-256,0-1-64,0 1-32,0 1 128,19-21-63,-19 21-65,20-1-65,0-1-127,0 21 32,0 0-128,-1 21-193,21-1-383,-20-1-770,19 1-1281,2 0-1601,-21-1-7367</inkml:trace>
  <inkml:trace contextRef="#ctx0" brushRef="#br0" timeOffset="33892.5782">13677 4917 16655,'-40'-19'3011,"1"19"-1505,19 19-65,-20 1-320,19 0-160,3 1 96,18 18-577,0-19-352,0 0-160,18-1 0,-18 1 64,21-20 0,-1 0-160,0 0 0,19 0-32,-19-20-32,0 1 160,-20 19 64,0-20 0,20 20 0,-20 0 96,0 0-96,0 0 32,0 20-64,0-1 0,20 1 0,-1 1-256,1-21-160,0 20-257,0-20-352,21 0-641,-23 0-1152,2-20-2051,-20-1-7655</inkml:trace>
  <inkml:trace contextRef="#ctx0" brushRef="#br0" timeOffset="34146.4844">13876 4481 18289,'0'21'3235,"0"-2"-1281,0 21-449,20 19-672,-20 1 160,20 19 128,-20-19-705,18 19-352,23-20 32,-21 1-448,0-20 64,19-21-289,-19 22-384,0-41-192,0 0-736,-1 0-1058,1-21-2466,-20-18-9161</inkml:trace>
  <inkml:trace contextRef="#ctx0" brushRef="#br0" timeOffset="34313.4766">14173 4481 21140,'0'40'2562,"0"0"-993,0 19-512,20 1-352,-20 19-160,21-19-353,17-1-352,-18 0-833,21-18-64,-23-21-1121,3-1-1506,-1 1-7847</inkml:trace>
  <inkml:trace contextRef="#ctx0" brushRef="#br0" timeOffset="34994.1407">14629 4878 224,'0'0'19666,"20"0"-18737,-20 0-512,20 0 223,21 20-319,-21-20-193,-2 0 0,3 0-32,-1 0 32,0-20-641,0 0 866,-20 1-449,0-1 0,0-1 0,-20 21 224,-20 0-128,1 0 128,-2 0 64,1 21 128,20-1 225,-19 19-1,19 0-319,0 1-65,20 1-320,0-2 160,20-19-33,0-1-447,19 1-577,21 1-256,-19-21-481,18 0-352,-19-21-1601,19 1-6151</inkml:trace>
  <inkml:trace contextRef="#ctx0" brushRef="#br0" timeOffset="35276.3672">15226 4798 3747,'0'-20'13517,"-40"1"-12492,19 19-353,-17 19 257,-3-19 64,21 20 321,-19 21-97,19-22-449,20 21-351,0-21-97,20 21-32,19-19-320,22 18 160,-23 1-128,23-21 129,-22 22-193,1-21 64,-20 19-33,-20-19-31,0-1 32,-20 1-224,0-20-32,0 20-129,-1-20-479,3-20-642,-2 20-1056,0-39-2467,20 19-8488</inkml:trace>
  <inkml:trace contextRef="#ctx0" brushRef="#br0" timeOffset="35488.2813">15384 4502 9609,'40'19'12876,"-40"21"-11403,0 19-768,19 1-225,-19-1 1,20 21 127,0-21-191,21 0-641,-3 2 480,-18-22-801,21 0 225,-2-19-417,-19 1-288,0-21-897,-20 0-1345,0 0-2594</inkml:trace>
  <inkml:trace contextRef="#ctx0" brushRef="#br0" timeOffset="35646.4844">15305 4878 19442,'-40'20'2594,"40"-20"-1985,0 0 160,20 0 672,20-20-448,19 20-224,0-20-577,22 20-673,-23-19-896,22 19-769,-20-20-2274</inkml:trace>
  <inkml:trace contextRef="#ctx0" brushRef="#br0" timeOffset="36152.3438">16635 4798 18961,'-40'-59'1506,"1"39"-641,19 20 224,0 0-160,-21 0-225,23 40 33,-22-21-96,19 42-129,1-2-31,0-20-289,20 22 192,0-22-512,40 0 256,1 2-224,18-21-481,1-20-608,-1 0 96,20 0-1217,-18-20-1313,-3-1-3076</inkml:trace>
  <inkml:trace contextRef="#ctx0" brushRef="#br0" timeOffset="36373.0469">16872 4878 13933,'-18'0'4676,"18"20"-3202,-20-20-193,20 39 96,0 2 193,20-21-642,-2 19-319,23 0-225,-1-19-95,-1-20-33,21 0-128,-21 0 32,-19 0-192,0-20-96,0 1-320,-20-1-353,0 0-512,-20 1-545,20-1-1890,-20-1-6085</inkml:trace>
  <inkml:trace contextRef="#ctx0" brushRef="#br0" timeOffset="36588.8672">17230 4561 14253,'0'0'6022,"0"0"-4677,0 0-352,0 39 352,0 0-128,0 22-160,21-2-480,-21 1-385,20-1-192,-2-20-384,23 1 256,-21 1-769,19-22-160,-19-19-705,0 0-1217,-20-19-2786</inkml:trace>
  <inkml:trace contextRef="#ctx0" brushRef="#br0" timeOffset="36768.5547">17052 4778 20403,'-40'0'2690,"40"20"-2401,20-20 800,19 0 224,21 0-96,-1 0-288,2 0-801,18 0-256,-20 0-769,1-20-32,-1 20-704,1 0-2275,-41 0-9096</inkml:trace>
  <inkml:trace contextRef="#ctx0" brushRef="#br0" timeOffset="37333.9844">18581 4937 11018,'18'61'7239,"3"-22"-5766,-1 0-544,20-19 256,-40 21-224,19-41 288,-19 0-32,0 0 65,0 0-546,-19-41-479,-1 21-161,0-39 32,-21 20-128,3-22 32,-3 22-320,3-41 896,-3 21-544,21 0-192,0-1 160,20 1-64,0 0-32,0 18 0,20 21-64,20 1-96,-1-1-545,2 20-192,-1 0-673,-1 20-1569,1-20-3395</inkml:trace>
  <inkml:trace contextRef="#ctx0" brushRef="#br0" timeOffset="37514.6485">18184 4719 19026,'-40'20'2722,"40"-20"-1697,0 0-737,40 0 321,-1-20-193,1 20-224,19 0-192,1 0-704,-1 0-738,20 0-1120,0 0-2018</inkml:trace>
  <inkml:trace contextRef="#ctx0" brushRef="#br0" timeOffset="37804.6875">18858 4858 19762,'-20'59'1249,"0"-39"-224,20 21 160,0-2 65,0-19-450,0 0-319,40-1-65,-20-19-127,39 0-33,-18 0-128,-3-19 128,3-21-224,-21 21 128,0-22 0,-20 1-31,0 21-161,-40-21-353,-1 1 802,3 18-578,-3 1 65,-18 20-192,19 0-64,20 0-97,0 0-576,20 0-608,0 20-1218,40-20-2274,-20 21-8840</inkml:trace>
  <inkml:trace contextRef="#ctx0" brushRef="#br0" timeOffset="38050.7813">19176 4819 17232,'-20'20'4997,"20"-20"-4133,0 19 1,0 21 128,20-21 32,0 1-128,-1 0-481,21 1-288,19-1 33,-19-20-33,19 0 0,-18-20-256,-1-1-96,-21 1-225,-19 0 97,0-19-673,-39 19 416,19-19-960,-21 18-1026,3 1-2145,17 20-10507</inkml:trace>
  <inkml:trace contextRef="#ctx0" brushRef="#br0" timeOffset="38419.9219">19652 4819 22709,'0'39'769,"20"-19"31,0 19 1,-1-19-128,1 0-257,0 1 353,-20-21-417,20 20-224,-20-20 1,21 0 31,-21 0 64,0 0-256,-21-20 0,21-1 64,0 1-32,0 0 64,21-19 128,-1 19-384,-2-19 1089,3 18-737,19 21-32,-20 0-64,19 21-160,-19-1 0,20 19-513,-21 0-544,21-19-352,-20 0-1282,0 1-1505,-1-21-7303</inkml:trace>
  <inkml:trace contextRef="#ctx0" brushRef="#br0" timeOffset="38847.6563">20347 4778 15726,'0'-59'3075,"-20"40"-1377,20-1-289,-19 20 193,-1 0-33,0 20-416,20 19-256,-21 0-320,21 22 63,0-22-287,0 0-161,21 1-96,-1-19-256,19-1 256,-19-1 64,20-19 0,-1 0-128,-19-19-160,20-22 0,-40 1 32,0 1-96,0-20 576,0-1-704,-20 1-97,0-21 1,-19 1 288,19 19 64,0 1 192,0 39 224,20 0 225,-20 20-193,20 0-128,0 20 193,0 19 223,0 1-31,20 20-257,20 19-31,-20-19-321,19-1 32,21 0-577,-21 1-159,-19-20-417,21-1-545,-23-19-1152,2 1-1859,0-21-6982</inkml:trace>
  <inkml:trace contextRef="#ctx0" brushRef="#br0" timeOffset="38993.1641">20883 5057 24759,'40'19'1954,"-40"-19"-1730,0 0-160,19 0-224,-19 0-641,20 0-768,-20 0-1538,-20 0-13581</inkml:trace>
  <inkml:trace contextRef="#ctx0" brushRef="#br1" timeOffset="58837.8907">695 6526 9801,'-61'-41'5381,"22"41"-3812,-1-19-416,0 19 545,21 0-321,-21 41-288,20-22-32,-1 40-128,3 2-192,18 17-321,0 2-63,18-21 31,23 0-128,18-18 97,21-2 95,-1-39-160,0 0-63,1-19-65,19-42 32,-19 22-160,-21-20-32,-18-1-128,-23 1-321,-18 0-287,0 18-1,-39-18 224,-1-2 161,-19 42 64,-20-1-353,19 0-95,1 20-257,-2 20-1249,2 19-1730,39 2-8296</inkml:trace>
  <inkml:trace contextRef="#ctx0" brushRef="#br1" timeOffset="59062.5">812 6625 21556,'-18'21'1441,"18"-2"-928,0 1 1088,0 0-480,0 19-544,18-19-289,3 40-192,19-21-64,-20-19-160,19 19-192,1-19-321,0 1-512,-1-21-801,1 20-1249,-1-20-3267</inkml:trace>
  <inkml:trace contextRef="#ctx0" brushRef="#br1" timeOffset="59351.5625">1150 6744 21268,'-20'20'1089,"20"-1"-449,0 2 994,0-1-321,20 0-352,1-1-288,-21 21-385,40-21 0,-1 1-192,1 1 193,-1-21-97,1 0-96,0 0 96,-1 0-128,-19-21-160,0 1-256,-20 1 31,0-1-351,0-19 95,-20 19-96,0 0-512,20-1-160,-20 2-673,1-1-2690,19 20-9930</inkml:trace>
  <inkml:trace contextRef="#ctx0" brushRef="#br1" timeOffset="59764.6485">1707 6863 20787,'20'20'737,"-1"-20"-673,1 0 769,20 0 64,-40 0 160,20-20-289,-1 20-447,1-19-257,0-21-32,-20 19 32,0 2-64,0-1-192,0 0 31,-20 1 97,0 19-32,1 0 0,-1 0 224,-20 19 0,1 1-96,19 0 33,0-1 31,20 22-96,0-2-64,20-19-129,0 19-511,-1-19-321,21 1-1089,0-1-1826,-1-20-8520</inkml:trace>
  <inkml:trace contextRef="#ctx0" brushRef="#br1" timeOffset="60010.7422">2104 6744 17712,'-20'-20'2178,"0"20"-1345,-1 0 0,3 0 32,-2 20 64,20-20-353,0 20-512,20-1-96,-2 2 128,23-1 353,-1 0-193,-1-1-32,1 1 257,-20 19-161,-20-19 160,0 21-159,0-22-97,0 21-160,-20-20-128,-20-1-481,40-19-512,-20 0-864,-19 0-1731,39 0-5028</inkml:trace>
  <inkml:trace contextRef="#ctx0" brushRef="#br1" timeOffset="60213.8672">2223 6466 21396,'19'41'2050,"-19"-22"-1506,20 21 513,-20-1-160,20 21-64,0-1-385,0 0-288,-1 2 1,21-2-129,1-20-193,18-18-319,-19-1-609,-22-20-609,-18 0-1184,0 0-2756</inkml:trace>
  <inkml:trace contextRef="#ctx0" brushRef="#br1" timeOffset="60423.8282">2143 6783 21172,'0'0'288,"40"0"1345,19 0 353,21 0-352,-1 0-513,-20 0-384,2 21-545,-22-1-96,1 19-64,0-19-96,-1 0-257,-19-1-319,-20 1-161,20-20-512,0 0-1089,-20 0-2179,0-20-11466</inkml:trace>
  <inkml:trace contextRef="#ctx0" brushRef="#br1" timeOffset="60570.3125">2539 6507 21940,'-18'0'1442,"-2"0"-1570,20 0-1826,-20 0-2018</inkml:trace>
  <inkml:trace contextRef="#ctx0" brushRef="#br1" timeOffset="61388.6719">2997 6585 13869,'-41'-19'1665,"23"19"-63,-22 0-513,19 39 288,1-19 128,2 40 65,18-1-257,0 1-544,0-1-353,38 0-127,3-18-129,-3-2-32,3-19-32,-1-20 0,-21 0 0,1-20-96,0 1-96,-20-1-32,20-21-128,-20 2-1,-20-20 33,20 18 128,-20-18-96,0 20 96,20 0 32,0 18 224,0 21 128,0 0-288,0 40 224,20 0 1,0 19-65,0 1-96,0-1 0,19-20 0,1 2-96,-19-41 64,-3 0-32,22 0-32,-19 0-64,-1-41 0,-2 22 128,-18-21-64,21 21 96,-21-21 96,20 0-128,-20 20 192,20 0-96,0 20 33,0 0 63,-1 20-64,21 19-192,19 2 32,-19-2-385,19-19-575,-18 19-386,17-19-1216,-17 1-1218,-21-21-6213</inkml:trace>
  <inkml:trace contextRef="#ctx0" brushRef="#br1" timeOffset="61799.8047">812 7359 19794,'-59'20'1185,"59"-20"-992,21 0 95,-1 0 481,39 0 223,1 0-223,39 0-352,39 20-289,22-20-64,57 0 32,62-20 448,39 0-351,-20 1-161,-21-21 0,-58 21-32,-41 19-64,-20-20 160,-38-1-64,-40 21-32,-1-20 128,-59 20-160,19 0-224,-39-19-1058,20 19-1665,-20-20-6181</inkml:trace>
  <inkml:trace contextRef="#ctx0" brushRef="#br1" timeOffset="61973.6329">3851 6507 25015,'-40'0'1249,"40"0"-1121,-20 0-1249,20 0-416,0 19-1025,0 21-706,0-21-3970</inkml:trace>
  <inkml:trace contextRef="#ctx0" brushRef="#br1" timeOffset="62118.1641">3989 6863 23157,'0'40'993,"-20"-40"-929,20 0-128,0 0-288,-19 0-1314,19 0-2401</inkml:trace>
  <inkml:trace contextRef="#ctx0" brushRef="#br1" timeOffset="62900.3907">4367 6287 17328,'-20'-19'1377,"20"58"-192,20 2 289,-1 18-321,1 41-513,0 18 161,21-19-352,-3 1-193,3-2-128,-3-37 64,3-22 193,-1-19-1,-21 0 32,1-20 1,0 0-33,-20-20-64,0-20-160,0 1 1,0-21-97,-20 1 0,0-2-64,20 2-32,0 0 64,-19 19 0,19 20-96,19 20-160,-19 20 127,20 1 33,20-2 64,-20 21 0,19-1 0,1 0-160,-1 2-192,1-2-353,1 1-512,18-21-737,-19-19-993,-22 0-896,23 0-3973</inkml:trace>
  <inkml:trace contextRef="#ctx0" brushRef="#br1" timeOffset="63147.461">5161 6744 11242,'-20'-39'3491,"20"39"-608,0 0-897,0 19 288,0 21-672,0 0-193,20 19-448,19-19-128,21-21-609,-21 1-96,42 1-32,-22-42 32,-19 1-32,-1-19-64,-19 0-96,0 19-64,-40-21-64,0 22-64,-39-1-257,-2 0-95,2 20 63,-20 0 65,19 20-129,21 0-480,19-1-993,20-19-2434,20 21-10154</inkml:trace>
  <inkml:trace contextRef="#ctx0" brushRef="#br1" timeOffset="63494.1407">5677 6646 20531,'-40'19'1954,"20"21"-769,0-21-160,20 21 32,0 0-128,20 0-128,0-1-417,20-19-256,19-20-128,-18 0 96,17 0-64,-17-20-96,-2-19-64,1 19 64,-1 20 64,1-20 0,-20 20 160,20 20-32,-21 0 160,1-20-31,-20 0-97,20 0 128,0 0-128,1-20-64,-21 0-64,0-20-288,0 20-224,-21 0-289,1-19-192,-20 39-448,1-20-161,19 20-992,-20 0-2243,20 0-8391</inkml:trace>
  <inkml:trace contextRef="#ctx0" brushRef="#br1" timeOffset="64167.9688">6749 6585 18417,'40'40'1217,"-21"0"-128,1 0 32,20-1-448,-20 0 96,0 2 384,-20-21-289,19-1-415,-19-19-257,0 0 96,20 0 161,-20-19-225,-20-1-128,20 0-64,-19-20-96,-1 0 96,20 21-96,-20-21 32,20 0-160,20 0 96,0 21 0,-1 19 0,21 0 63,1 19 66,-3 21-33,3-19 0,-3-2 64,-17 1-32,-1 0-32,0-20 32,-20 0 64,0 0-32,20 0 192,-20-20-224,0 0 32,0-20-64,0 20 160,0 0-160,0 1-64,19-1-64,1 40-32,0-1 32,20 1-96,-21 21-449,21 18-448,0-20-1185,-1 0-1922,1-18-7367</inkml:trace>
  <inkml:trace contextRef="#ctx0" brushRef="#br1" timeOffset="64532.2266">7761 6585 16111,'-20'-39'929,"20"39"-33,-20 0 514,1 0-193,-1 20 545,0 19-385,0 2-640,20-2-289,0 0-192,20 1-192,0-21 32,19-19-128,-19 0 0,20-19-160,-20-1 32,0 0 64,-1-19 96,-19 19-96,0-20 192,0 20 0,-19 20 96,19 0 161,-20 0-129,20 20-256,0 1 64,0 18-128,20-19-385,19-1-704,-19 1-769,21 0-800,-3-20-2211,3 0-9255</inkml:trace>
  <inkml:trace contextRef="#ctx0" brushRef="#br1" timeOffset="64849.6094">8020 6526 19730,'19'20'2627,"1"19"-1218,0-19-224,0 0-352,-20 20-64,20-20-97,-20 0-287,19-1-321,-19-19 0,20 0 32,-20 0 96,0 0-384,0-19 192,0-1-128,0 0 256,0-20-192,0 20 32,20 0 32,-20 1-128,40 19 160,-21 0 0,1 0-96,20 19 32,-1 1-97,1 21-479,-19-22-641,17 21-1410,3-21-2914</inkml:trace>
  <inkml:trace contextRef="#ctx0" brushRef="#br1" timeOffset="65312.5">8635 6485 11434,'-20'0'9545,"20"0"-7911,0 0-417,0 41 288,39-21-319,-19 19-450,41 1-415,-23 0-129,23-20-160,-2 0-417,-19-20-31,19 0-641,0 0-833,-19-20-960,1 0-2083,-23-20-9128</inkml:trace>
  <inkml:trace contextRef="#ctx0" brushRef="#br1" timeOffset="65479.4922">9111 6446 17616,'-20'61'3684,"0"-22"-2211,20 40-256,-20 1-192,1-2 352,-21 2 1,0-1-609,21 1-577,-1-21-192,0-18-128,20-2-321,-20 1-768,20-21-673,0-19-2306,0 20-10346</inkml:trace>
  <inkml:trace contextRef="#ctx0" brushRef="#br1" timeOffset="65921.875">9865 6109 5220,'-19'-39'12620,"19"19"-10185,0 20-994,0 0-352,0 39 0,19 20 0,1 21-192,0-1-224,0 21-289,0 0-320,19-2 0,-19-38-416,21-1-513,-3-19-320,-17 0-1057,-1-40-2018,-20 0-9898</inkml:trace>
  <inkml:trace contextRef="#ctx0" brushRef="#br1" timeOffset="66125">9628 6485 21428,'-21'0'1761,"42"0"-287,17-19-1,23 19-576,-2 0-577,-19-20-191,19 20-129,1-20-193,-1 20-287,0-19-481,-18-1-705,17 0-1184,-37 20-1891,19-19-9544</inkml:trace>
  <inkml:trace contextRef="#ctx0" brushRef="#br1" timeOffset="66450.1954">10322 6485 17904,'40'61'2659,"-21"-22"-417,1-19-160,-20 0-865,20 1 64,-20-21 33,0 0-417,-20 0-417,20-21-128,-20 1 1,1 0-97,-1 1-32,20-21-256,-20 21 64,20-22-64,0-18-32,20 19-416,0 21-161,19-2 128,22 1-351,-23 20-289,23 20-321,-2 20-191,0 0-97,1-1 256,-21 0 1154,-19 2 352,0 18 417,0-39 319,1 21 33,-21-22-289,18 1-416,-18-20-128,0 0-672,0 0-1410,0-20-7399</inkml:trace>
  <inkml:trace contextRef="#ctx0" brushRef="#br1" timeOffset="66605.4688">10640 6030 22261,'-60'-21'1249,"41"21"-1249,19 0-577,0 0-1184,0 21-1218,19-1-1922</inkml:trace>
  <inkml:trace contextRef="#ctx0" brushRef="#br1" timeOffset="66971.6797">11195 6348 21460,'-59'19'1249,"39"-19"-737,0 20 417,0 19-192,1 1 0,19-21-129,19 22-415,1-21-161,0 0-129,20-20 65,-1 0-128,-19 0-128,20-20 32,-19 0 160,-3 1 32,-18-22 32,20 21 0,-20 20 96,0-20 0,-20 20 160,20 20-32,0 0 0,0 21-96,0-22-128,20 21-128,21-21-705,-21 1-224,19-20-160,1-20-545,-20 1-2241,-1-21-8713</inkml:trace>
  <inkml:trace contextRef="#ctx0" brushRef="#br1" timeOffset="67152.3438">11414 6009 17392,'-21'-20'3780,"21"40"-1859,0 21-159,21 18-449,-21 0-288,20 21-288,0-1-513,19 1-576,1-21-449,19 1-256,-19-20-352,1-21-513,17-19-1345,-37 0-4036</inkml:trace>
  <inkml:trace contextRef="#ctx0" brushRef="#br1" timeOffset="67406.25">11930 6228 20243,'-40'0'1025,"21"20"-321,-1 0-31,20 19 416,-20 2 0,20-2-544,20 0-449,0-19 32,19 19-192,1 2 128,-1-1-32,1-21-32,0 21-64,-19-19 32,-3-2-32,-18 1-161,-18 0-31,-3-20-256,-19 0-770,20 0-2081,-19 0-8392</inkml:trace>
  <inkml:trace contextRef="#ctx0" brushRef="#br1" timeOffset="68557.6172">12724 6348 19410,'20'39'1473,"0"0"-992,0 1 480,-1 20-65,1-1-191,0 2-32,0-22-161,0-19-255,-1-1-97,1 1 0,-20-20-32,20 0 128,-20-20-192,0 1 96,0-1-224,-20-19-32,20-2 128,-20 2-160,1 19 128,19-19-480,0 17 320,0 3-129,19-1 33,1 20 128,0 0-64,21 20 192,-3-1-224,3 3-161,18 17 193,-19-19 32,19-1 96,-19-19 0,0 0-64,-1 0 64,1 0 31,-19 0 162,-3-19 95,2 19 96,-20 0 0,21 0 65,-21 0 63,0 0-127,0 0 31,0-20-224,20 20 0,-20-20-160,0 1 64,20-22-32,-20 21-64,0 0-32,0-19 0,-20 19-64,20 1 0,-20 19 224,-1 0-160,21 0 96,-20 39 32,2 0 64,18 1 64,0 1 32,18 18 64,2-20-32,21-19-63,18 20-1,1-20 160,-1-20 32,0 0-63,21 0-65,-21-20-160,2-20 160,-2 20-32,0-19-160,-19 19 96,0-19 97,-21-2-129,1 1 0,-20 21-96,0-21 0,-20 21-256,1-2 31,-21 21 65,0 0 64,21 0-32,-21 0 32,20 40-64,-1-20 192,3 19 96,-2 1 96,40 1-64,-2-22 32,23 21 161,-1-21-97,19 21-224,0-40 96,1 21-192,-1-21-320,2-21-513,-22 21-705,1-20-1056,-1 0-4677,-19 20-3587</inkml:trace>
  <inkml:trace contextRef="#ctx0" brushRef="#br1" timeOffset="69006.836">14629 6387 16047,'-19'0'2530,"19"0"-1217,-20 0 1,20 20-289,-20-1 224,0 21-192,20 1-224,0-2-257,0 0-320,20 1-31,0-19-97,0-2 0,19-19 96,1-19-64,1-2 0,-23-19-128,3 1-96,-21 0 128,0-22-96,-21 2-192,3-21-160,-2 1 95,-21 19 97,21-19 64,0 40 160,-19-2 128,39 41-64,-20 0 193,20 0-65,0 41 256,0-2 129,0 20 128,20 2-225,19-2-288,1-20-256,21 21-384,-2-20-481,0-1-929,-19 0-768,0-17-7143,-21-3-2531</inkml:trace>
  <inkml:trace contextRef="#ctx0" brushRef="#br1" timeOffset="69485.3516">15066 6407 22389,'20'19'1025,"1"-19"384,-1 20-224,18 0-640,3-20-193,-3 0 128,3 0-159,18-20-97,-39 0-64,20 1 32,-20-1-32,-1-19 97,-19 18-33,0 1-128,-19 0-96,-1 1-64,-20 19-64,1 0-96,-1 19 192,-1 21 0,3 0-1,-3 0 162,21 19-65,2-18-32,-2 18-32,40-20-128,-2 2-609,43-22-416,-2 1-353,1-20-1088,19 0-2211,0-39-7654</inkml:trace>
  <inkml:trace contextRef="#ctx0" brushRef="#br1" timeOffset="69883.7891">15682 6387 16143,'-39'0'2530,"-1"20"-1345,19-1 577,1 1-161,2 41 129,-2-22-449,-1 0-608,42 1-385,-1-19-128,18-2-64,3-19 97,-2 0-65,21-19-96,-21-22-64,1 2 0,-20-1-96,-20-20 96,0 1-225,-20 0 33,20-21 32,-20 1-192,0-21-1,-19 20-127,19 1 223,0 19 322,0 21 351,1 39 192,-1 0-95,0 19-65,20 42 225,0-2 160,0 21-65,20 18-287,0 2-225,39-21-192,-19 1 0,39-21-320,-20 1-193,2-20-448,-23-21-352,23 1-416,-43 0-802,3-20-2209,-1-20-6791</inkml:trace>
  <inkml:trace contextRef="#ctx0" brushRef="#br1" timeOffset="70267.5782">16198 5950 18513,'59'-39'3139,"1"39"-1602,-21-20 65,22 20-609,-21-21 64,19 21-128,-39 0-673,19 21-256,-19-1-64,-20-1 160,0 21-160,0-1-32,0 2 160,-20-2 0,20 20 32,-19-18-32,19-2 289,-20-19-193,20 19 64,0-19-224,0 0 0,0 1-128,0-2-609,20 1-544,-1-20-225,1 20-1440,0-1-5638</inkml:trace>
  <inkml:trace contextRef="#ctx0" brushRef="#br1" timeOffset="70435.5469">16655 6724 22229,'0'59'2754,"-20"-38"-1985,20-21-289,0 0-191,20 0-193,-20 0-545,19 0-896,-19 0-2499,0-21-12555</inkml:trace>
  <inkml:trace contextRef="#ctx0" brushRef="#br0" timeOffset="92107.4219">397 8134 13676,'-40'-79'1186,"19"59"2113,1-21-929,2 22-384,18-1-128,0 20-481,0 0-640,0 20 95,0 19-287,0 22-257,0 17 0,18 2-127,2-1-33,1 1-32,-1-41 0,0 22 64,19-22 64,-39-19-32,20-1 1,-20-19-1,0 0 160,0 0-128,0 0-224,0 0 96,0 0-160,0 0 32,0-19-96,0 19 128,0 0 32,40 0 32,-21 0-128,41 0-32,-21 19 192,21-19-160,-21 0 0,1 0-128,1 0-160,-2 20 63,-19-20-191,0 0-129,-20 0-127,20-20-514,-20 20-671,20 0-738,-20-19-768,0 19-2371,19-20-6724</inkml:trace>
  <inkml:trace contextRef="#ctx0" brushRef="#br0" timeOffset="92448.2422">972 8471 8007,'20'0'7687,"-20"0"-5861,20-20 544,-20 20-128,19 0-640,-19 0-577,20-20-481,0 20-319,0-19-65,1 19 32,-3-20 0,23-19-32,-21 19-64,-20-1 1,20 1-130,-20 1 66,-20-1 127,0 0-256,-21 20 128,2 20 32,-1 0 96,20-1-128,-19 22 192,19-2-32,0 1 97,0 19-289,40-19 64,0-20-128,20 19 128,-1-39-481,22 20-191,-2-20-225,20-20-384,-19 1-769,-1-1-2050,0 0-6086</inkml:trace>
  <inkml:trace contextRef="#ctx0" brushRef="#br0" timeOffset="92658.2032">1508 8134 19986,'-20'-40'2691,"0"40"-1378,20-19 353,0 38 63,0 1-351,20 0-481,0 20-673,-1 19-96,21 0-192,1 2-96,-3-22-417,3 0-128,-1 1-512,-1-19-544,1-2-225,-40-19-2114,20 0-6886</inkml:trace>
  <inkml:trace contextRef="#ctx0" brushRef="#br0" timeOffset="92832.0313">1369 8392 22709,'-59'0'1441,"39"20"-736,20-20 1025,20-20-545,19 20-801,1 0-352,19-20-512,1 1-577,-1 19-417,-18-20-992,18 20-3107</inkml:trace>
  <inkml:trace contextRef="#ctx0" brushRef="#br0" timeOffset="94691.4063">2659 8014 18129,'-19'-39'1665,"-1"39"-287,20 0-129,-20 0 0,20 19-32,0 22-96,0 18-320,0 21-513,20-21 161,-20 20-129,20-19-160,-1-1-64,21-19-32,-20 0-64,0-20-320,-1 0-161,1-20-479,-20 0-322,20 0-575,-20 0-706,-20-20-3427</inkml:trace>
  <inkml:trace contextRef="#ctx0" brushRef="#br0" timeOffset="94915.0391">2143 8214 19346,'-19'-20'1761,"19"0"97,19-1-224,1-18 544,40 0-513,-1-1-319,0-1-674,40-18-479,-38 20-1,38 19-192,-40-20-160,1 40-417,-21-20-512,1 40-673,1-20-1024,-3 40-449,3-20-3684</inkml:trace>
  <inkml:trace contextRef="#ctx0" brushRef="#br0" timeOffset="95190.4297">3155 8511 21107,'40'59'2467,"-20"-39"-962,-20 21-159,21-21-1,-21 19-384,18-19-449,-18-1-448,0 1-32,0 0-288,20-20-224,0 0-545,-20 0-1057,21-20-417,-21 0-2049,0-19-12909</inkml:trace>
  <inkml:trace contextRef="#ctx0" brushRef="#br0" timeOffset="95329.1016">3076 8194 18001,'-39'-20'5028,"39"-1"-4483,0 2-705,-20 19 96,20 0-513,0 0-1377,0 0-3843</inkml:trace>
  <inkml:trace contextRef="#ctx0" brushRef="#br0" timeOffset="105111.3282">3831 8035 16559,'-20'-21'2915,"20"21"-1185,0-20 159,0 20 1,0 0-448,20 0-353,0 0-353,-1 0-447,21 0-129,0 0-32,19 0-96,-19 0 0,-1-19-288,22 19-353,-23 0-576,3 0-961,-21 19-1217,-20-19-3075</inkml:trace>
  <inkml:trace contextRef="#ctx0" brushRef="#br0" timeOffset="105286.1329">3870 8312 20563,'0'21'2498,"0"-21"-1184,20 0 832,20-21-513,-1 1-800,21 1-449,-21 19-384,22-20-128,-23 20-641,23 0-672,-22 0-1217,-19 20-2243</inkml:trace>
  <inkml:trace contextRef="#ctx0" brushRef="#br0" timeOffset="105995.1172">4764 8233 18193,'0'0'1729,"0"0"-479,0 20 287,19-20-480,1 0-352,0 0-65,20-20-287,-21 20-257,21-39 64,-20 19-160,1-20-64,-21 20-224,0-19-1,-21 19 129,1 0 32,-20-1 224,21 21 0,-21 21 160,20-1 225,-19 0 31,19 39-31,20-19 95,0 19-95,20 0-65,-1-18-96,21 18-191,0-39-33,19-1-64,-18 1-353,18-20-415,-19 0-289,-1 0-577,1-20-576,-40 1-1954,0 19-5861</inkml:trace>
  <inkml:trace contextRef="#ctx0" brushRef="#br0" timeOffset="106277.3438">5062 8153 17488,'18'21'2498,"3"-1"-191,-1 19-514,20 1-351,-1-1-289,-19 21-352,20-20-321,-20-21-32,-1 21-127,1-19 127,0-21-128,-20 0-127,0 0 31,0 0 96,0 0-128,0-21-128,-20-19 97,20 1-226,-20 0 65,20-2-96,0-18-320,0 0-289,0 39-95,0-1-161,20 2-673,0 19-1024,1 19-1731,-21 2-6277</inkml:trace>
  <inkml:trace contextRef="#ctx0" brushRef="#br0" timeOffset="106581.0547">5479 8253 14637,'19'0'3844,"-19"0"-1762,20 0 320,0 0-160,0-20-576,0 20-609,-1-19-577,1-21-319,0 19-33,0 2 0,-20-21-96,0 21 32,0-1-64,-20 20 32,0-20-128,-19 20 64,19 20 96,-20 0-128,20-1 160,1 21 96,-1 20 32,20-21-64,0 20 33,0-18-97,20-2-64,19-19-32,1 0-224,-1-1-225,1-19-352,0 0-480,-1 0-705,-19-19-736,0-1-3396,-20 0-9064</inkml:trace>
  <inkml:trace contextRef="#ctx0" brushRef="#br0" timeOffset="106871.0938">5716 8153 18961,'0'0'2307,"20"21"31,-20 19-96,20-21-512,1 21-385,-21-1-512,18-18-481,-18-1-192,20-1-96,-20-19 0,0 0-64,20 0 96,-20 0-32,0-19-160,0-22 32,21 21 128,-21-19-128,20 0 32,-20 19 64,18 0-96,3 20 0,-1 20 32,0 0-32,19 19-416,-19 0-257,0 2-544,0-21-705,0-1-256,0-19-1410,-1 0-2850</inkml:trace>
  <inkml:trace contextRef="#ctx0" brushRef="#br0" timeOffset="107087.8907">6113 7876 16303,'0'-21'4580,"20"42"-2177,-20-1-257,20 39-513,0 0-320,-20 2-224,21 17-576,17-17-449,-17-22-32,19 0-128,-1 2-353,-19-21-223,0-20-257,0 0-737,-20 0-255,0-20-1282,-20-1-6343</inkml:trace>
  <inkml:trace contextRef="#ctx0" brushRef="#br0" timeOffset="107263.6719">6054 8134 20691,'0'0'2402,"20"0"-224,19 0-64,21 0-864,-21-20-674,2 20-480,-1 20-512,-1-20-705,-19 19-705,0-19-929,0 0-2914</inkml:trace>
  <inkml:trace contextRef="#ctx0" brushRef="#br0" timeOffset="108856.4454">6947 7896 17488,'-20'-41'2274,"20"22"-384,0 19-321,0 0-159,0 40-97,20 0-384,0 38-256,0-17-417,1 18-96,-3 1-64,2-21-32,0 1-32,21-21-352,-23-19-513,3 0-608,-1-1-513,-20-19-1217,0 0-2499</inkml:trace>
  <inkml:trace contextRef="#ctx0" brushRef="#br0" timeOffset="109290.0391">6808 8312 17808,'0'-20'2339,"0"1"-642,20-1 161,20-19 0,0-1-961,-1 0-673,1 0-160,19-19-32,-18 18-192,-3-18-97,-17 20-255,-1-21-161,-20 20 257,20 1 64,-20 19 320,0 1 0,0 19 192,0 19 128,0 21 289,0-1-33,20 41 129,-1-1-33,1 1-159,0-1 159,0 1-191,19-21 159,-19-20-223,20-18-1,-20-1-256,19-20-64,-19 0 128,0 0-128,-20-20-31,21-1 95,-21 1 32,0-19-64,0 19-96,0 1 32,0-1-64,18 0-32,-18 20 32,20 0-160,21 20-257,-3 0-544,3-1-608,-1 1-1154,19-20-1121,-19 20-4836</inkml:trace>
  <inkml:trace contextRef="#ctx0" brushRef="#br0" timeOffset="109594.7266">7921 8094 12363,'-20'-39'6791,"-1"39"-4165,1 20-512,-19-1 32,19 21-448,0 0-417,0 19-576,20-19-417,20-21-256,0 1-64,19 1 0,1-21-64,-19-21 0,-1 21-32,18-20 31,-38 1 65,21-1 0,-21 0 129,0 1-97,-21 19-97,21 0 194,0 0-162,0 19 97,0 1-128,0 0-160,21-1-577,-1 1-608,0-20-353,-1 0-128,1-20-736,0-19-2083,0 19-8167</inkml:trace>
  <inkml:trace contextRef="#ctx0" brushRef="#br0" timeOffset="109770.5079">8079 7836 14445,'-20'-40'5798,"20"40"-2243,0 20-1089,0 19-960,0 22-161,20 17-416,0 3-609,19-22-256,21 1-416,-21-21-225,21 1-287,-21-21-642,-19-19-640,0 0-480,1-19-3396</inkml:trace>
  <inkml:trace contextRef="#ctx0" brushRef="#br0" timeOffset="109952.1485">7921 8153 23093,'-20'21'2691,"20"-21"-801,38-21-257,3 21-864,18-19-641,1-1-160,19 20-577,-20-20-672,1 20-576,-21 0-1475,1 0-9704</inkml:trace>
  <inkml:trace contextRef="#ctx0" brushRef="#br0" timeOffset="110442.3829">9012 7718 17296,'-20'-41'2979,"0"21"-609,20 20-672,20 20-193,-20 0-128,20 40-352,0-21-160,19 41-256,1-21-353,-1 20-256,1-18 160,1-22-480,-3 0-321,23-18-320,-42-1-736,21 0-930,-40-20-1921,0 0-9001</inkml:trace>
  <inkml:trace contextRef="#ctx0" brushRef="#br0" timeOffset="110629.8829">8873 8134 10217,'0'-20'11595,"0"0"-9609,40 1-96,-1-21-129,1-1-575,19 22-642,1-21-512,-1 21-32,2-21-576,-43 19-321,23 2-801,-21-1-800,-20 0-1442,0 1-2498</inkml:trace>
  <inkml:trace contextRef="#ctx0" brushRef="#br0" timeOffset="111093.75">9231 7618 15630,'0'20'3492,"0"-1"-1442,18 21-65,2 0 65,21 19-320,-21 0-545,19 2-384,1-2-321,-20-20-255,19 2-97,1-21 32,-20-1-64,1 1-32,-3 0-64,-18-20 0,0 19 0,-18-19-160,-3 0 32,1 0 0,0-19-1,20-1-95,0 0-128,0-19 32,20 19 127,0-1 97,1 21 0,17 0 64,-18 0 64,39 21 160,-18-21 1,-1 0-129,-1 0 32,1 0 0,-20-21 32,19 1 0,-19-19-96,-20 0 0,0 19 32,0-21-64,-20 22-64,-19 19 32,19-20-32,0 40 64,-20-1 64,21 2 160,19 19-64,0 19 33,0-20 95,19 2-256,21-21-32,0-1-192,19 1-385,0-20-384,2 0-1057,18 0-1889,-21 0-9001</inkml:trace>
  <inkml:trace contextRef="#ctx0" brushRef="#br0" timeOffset="111542.9688">10739 7876 21364,'0'-80'1954,"0"61"-1090,0-21 161,-20 21-320,20 19 448,-20 0-64,0 19-416,-19 21-417,19-1 32,0 21 129,0 19-33,1-40-256,38 22-128,1-41-320,20 19-545,19-39-352,1 0-417,-1 0-319,0-20-962,-19 1-1698,1-1-9256</inkml:trace>
  <inkml:trace contextRef="#ctx0" brushRef="#br0" timeOffset="111746.0938">10997 7896 17392,'-39'20'3748,"19"-20"-1699,-1 39-31,21-19-384,0 19-193,21 2-352,-1-21-576,19-1-289,21-19-64,-1 0-64,0-19-128,21-1 64,-41-21-224,2 21-192,-21 1-385,0-1-320,-20 0-641,0-19-640,-20 19-1730,-21-1-4003</inkml:trace>
  <inkml:trace contextRef="#ctx0" brushRef="#br0" timeOffset="111928.711">11195 7598 21043,'20'0'3139,"0"0"-192,21 20-1057,-3 19-545,-17 1-384,19 20-480,-1-1-321,1-20-320,-20 2-321,19-2-191,1-19-161,-20 0-481,-1-20-832,-19 0-672,-19-20-2499</inkml:trace>
  <inkml:trace contextRef="#ctx0" brushRef="#br0" timeOffset="112107.4219">11116 7816 768,'-40'0'23126,"40"-20"-21364,20 20-1,40-19 97,-1-1-961,2 0-513,-2 1-384,-1 19-512,23 0-577,-22 0-833,-19 0-1697,-1 0-8393</inkml:trace>
  <inkml:trace contextRef="#ctx0" brushRef="#br0" timeOffset="112628.9063">12486 7479 13741,'-40'-40'1985,"20"0"610,-19 40 256,19 0-1154,0 21-63,0-2-1,-19 40-416,19 0-288,20 22-128,-20-22-192,20 21-353,20-21-128,19 1-320,1-21-64,19-19-481,1-20-160,-1 0-640,2 0-770,-23-39-1696,3 19-4870</inkml:trace>
  <inkml:trace contextRef="#ctx0" brushRef="#br0" timeOffset="112992.1875">12566 7618 18897,'0'39'2275,"0"22"-546,20-22-319,-2 20-65,23-20-96,-21 22-384,0-42-193,-2 1-383,23 0-129,-21-20-32,-20 0-32,0-20 64,0 0-64,0 1-64,-20-21 0,0-20-32,-1 21 0,-17-20 0,18-2 0,-1 2-96,21-1-128,0 1-32,0 39 96,21 0 128,-1 20-64,0 40 160,19-1 160,-19 22 0,20-22 192,-1 40-287,1-19-65,-1-21-128,1 20-161,1-38-287,-3 19-449,3-40-641,-41 19-544,0-19-1441,-21-19-3876,1 19-5221</inkml:trace>
  <inkml:trace contextRef="#ctx0" brushRef="#br0" timeOffset="113185.5469">12604 7796 20915,'-38'-19'2274,"38"-1"-416,20 20 256,18-20-224,3 20-417,18-19-640,20 19-609,-19 0-352,-1 0-384,22 0-385,-22 0-801,0 19-1184,-19 1-1346,0-20-7912</inkml:trace>
  <inkml:trace contextRef="#ctx0" brushRef="#br0" timeOffset="113340.8204">13260 7836 19698,'0'40'2723,"0"-20"-769,20 0 320,0-1-609,-1 1-736,1 19-480,0-19-353,0 1-385,19-21-191,-19 0-353,1 0-608,-1 0-1026,-20 0-1440,0-21-2884</inkml:trace>
  <inkml:trace contextRef="#ctx0" brushRef="#br0" timeOffset="113563.4766">13438 7518 19890,'41'39'2787,"-21"-17"-1089,-2 17 63,3-19-896,-1 19-32,0 2-353,-20-2-384,20 0-256,-1-19-256,1 0-289,-20-20-672,0 0-609,0 0-1313,-20-20-2691</inkml:trace>
  <inkml:trace contextRef="#ctx0" brushRef="#br0" timeOffset="113868.1641">13379 7479 14733,'-20'-80'3588,"20"40"-930,20 40-448,19-19 193,-19 19-706,21 19-512,-3 1-640,3 0-449,-1 20-32,-21 19-32,1-19-224,-20 1-192,20-2-65,0-19 97,19-1 0,-19 1 255,0 0 97,20 1 32,-19-2 353,-21 21 223,18-21-191,-18 21-161,-18-21 64,-3 22-224,1-21 65,-20-1-258,20 1-255,1-20-385,-21 0-416,20-20-640,0 20-770,1-19-2658,-1-21-8103</inkml:trace>
  <inkml:trace contextRef="#ctx0" brushRef="#br0" timeOffset="114071.2891">13835 7439 21556,'120'59'2755,"-60"-19"-353,-1 1-961,-19 18-672,-21 0-321,1 1-416,-20-21 161,-20 1-418,20 0-287,-19 0-385,-1-21-929,0-19-864,0 20-2051</inkml:trace>
  <inkml:trace contextRef="#ctx0" brushRef="#br0" timeOffset="116164.0625">15007 7757 17488,'-20'-39'2146,"20"18"-256,0 21 64,20-20-353,0 40-384,-1 1-288,1-2-288,0 21-257,1-1-192,-1 0-128,-20 2-64,18-21-96,2-1-320,1 1-417,-21-20-928,20 0-450,-20 0-1856,0 0-5094</inkml:trace>
  <inkml:trace contextRef="#ctx0" brushRef="#br0" timeOffset="116340.8204">15027 7518 17840,'-40'-59'2851,"20"39"-1121,20 1-641,0 19-417,0 0-736,0 0 96,20 0-704,-20 0-577,20 19-1026,0 1-703,-1 0-6792</inkml:trace>
  <inkml:trace contextRef="#ctx0" brushRef="#br0" timeOffset="116583.9844">15384 7518 16944,'-59'39'2530,"39"2"-448,0-21-449,0 19 65,40-19-609,0 21-384,19-22-321,21 21-224,19-21-128,0-19-192,-18 20 64,-2-20-64,-39 20 32,-20-20 96,-20 19 32,0-19-64,-19 21-64,-22-1-225,23-20-608,-23 20-1153,22-1-1345,19 1-2947</inkml:trace>
  <inkml:trace contextRef="#ctx0" brushRef="#br0" timeOffset="117192.3829">16475 7718 7238,'21'19'2979,"-1"1"993,0 19-641,0-19-544,-1 0-737,1-1-289,0 2-127,0-1-673,0-20-289,-20 0 97,0 0 64,0-20-289,-20-20-255,20 20-33,-40-39-256,1 20 96,-1-2-64,-1 2-32,3-20 0,-3-2 32,1 2-224,40-1 0,-19 1-32,19 19 224,19 1-65,1-2-191,21 22-256,-1-1-225,-1 20-224,1 20-672,-1-1-610,1 22-2177,-20-2-9032</inkml:trace>
  <inkml:trace contextRef="#ctx0" brushRef="#br0" timeOffset="117375">16257 7618 18513,'-19'0'2466,"19"-20"-992,19 1-33,1-3-256,20 3-640,19-1-321,-18 20-352,17 0-673,-17 0-576,18 0-545,-19 20-1473,0-1-2659</inkml:trace>
  <inkml:trace contextRef="#ctx0" brushRef="#br0" timeOffset="117612.3047">16773 7638 5701,'20'39'11531,"-20"-19"-8680,0 1-609,0-2-192,20 1-385,1 19-736,17-39-352,3 20-193,18-20-224,1 0 0,-21-20-160,1 1 96,0-21-160,-40 21 0,-20-22 96,0 21-96,-39-19 64,-1 19-32,-19 1 64,0-3-96,18 22 64,22-19-352,-1 19-289,20 0-640,20 0-385,0 19-608,40-19-1505,1 22-5222</inkml:trace>
  <inkml:trace contextRef="#ctx0" brushRef="#br0" timeOffset="117830.0782">17091 7638 19986,'0'39'2435,"0"-19"-257,20 20-609,0-20-480,19 0-256,1-20-192,21 0-321,-2 0-160,-19-20-64,19-19-128,-19 18-224,-21-19-385,1 21-63,-20-21-161,-20 21-320,1-3-225,-21-17-704,0 39-1089,1-20-1953</inkml:trace>
  <inkml:trace contextRef="#ctx0" brushRef="#br0" timeOffset="118126.9532">17587 7579 20915,'40'39'1602,"-19"-19"576,-21-1-320,20-19-673,-20 0-256,18 20-257,-18-20-415,0 0 31,0-20-128,0 1-128,20 19 0,-20-40 0,0 21 0,21-3-64,-1-17 64,0 19-96,-20 20-32,19 0-32,1 0 32,20 20-257,-20 0-351,-1 21-449,21-22-577,-20 1-384,19 0-1505,1-1-6183</inkml:trace>
  <inkml:trace contextRef="#ctx0" brushRef="#br0" timeOffset="118502.9297">18302 7479 5861,'0'-20'14542,"-19"20"-12813,-1 20-159,20-1 384,-20 1-417,0 19-288,20 2-320,0-1-608,0-1-225,20-19-96,20 1 0,-1-21 64,1 0-128,19-21-32,-39-19-129,21 1-223,-23 0 320,-18-2-32,0-18 64,-39 0-193,19-2 97,-20 2 192,21 20 96,-21 18 353,20 1 223,0 20-63,1 20-129,19 21 1,0 18 31,19-20-255,21 21-161,19-20-225,22-1-543,-2 0-545,0-17-449,-20-3-864,-19 1-1987,0-20-8391</inkml:trace>
  <inkml:trace contextRef="#ctx0" brushRef="#br0" timeOffset="120835.9375">19612 7557 8584,'-39'-39'4035,"39"19"-1184,-20 1-609,0 19-32,0 0-288,1 0-737,-1 19 129,0 21-1,0 1-320,20 18-128,0 0-129,0-19-255,40 0-225,-1-21-128,1-19-64,19 0 64,1-19-128,19-1 0,-38-19-96,-3-2-128,-17 2 96,-21-1-96,0 21 31,-39-22-63,19 21-256,-21 0-193,1 20-96,-19 0-160,19 0-288,1 20-480,19 0-1090,0-1-2274,20-19-8808</inkml:trace>
  <inkml:trace contextRef="#ctx0" brushRef="#br0" timeOffset="121111.3282">19891 7538 17296,'20'41'2658,"-1"-22"-480,1 1-128,0 0-256,0-1-417,0 1-480,-1 0-352,1-20-225,-20 0-96,20 0-32,-20-20-95,20 0-1,0 1-32,-1-1-64,1-19 0,0 17 64,1 3-96,-1-1 0,-20 20 32,18 0-32,2 20 32,1-1-128,-1 22-321,19-1-896,1-21-865,0 1-1025,-1 0-7431</inkml:trace>
  <inkml:trace contextRef="#ctx0" brushRef="#br0" timeOffset="122227.5391">21002 7261 4388,'0'-41'3651,"0"22"-384,-20-1-256,20 0-192,0 20-385,0-19-160,0 19-416,0 0-417,0 19 1,20 21-193,-20-1-256,21 2-289,-3 18-351,2 0-33,21 1-224,-21-21 0,19 1-320,-19-21-192,20 3-513,-21-3-416,-19-19-834,0 20-415,-19-20-1730,-21 0-8841</inkml:trace>
  <inkml:trace contextRef="#ctx0" brushRef="#br0" timeOffset="122444.336">20863 7498 14830,'0'0'3971,"0"0"-2049,40-19 352,-20 19 193,19 0-834,1-20-672,-1 20-448,22 0-225,-23-20-256,3 20-32,-21-19-256,19-2-129,-19 1-383,0 0-386,0 1 1,-20-1-256,0-19-545,-20-2-1729,0 2-2755</inkml:trace>
  <inkml:trace contextRef="#ctx0" brushRef="#br0" timeOffset="122892.5782">21181 7062 15214,'0'19'3940,"0"2"-1826,0 19 0,20-1 192,0 20-512,-1 1-802,1-20-351,20 19-417,-20-19-224,19 0 128,-19-21-32,-20 1-160,20 0-32,-20-20 32,0 0 32,0 0 0,0 0 128,0-20-224,0 0 96,0 20-64,0-19 192,21-1-288,-3 20 64,2-20 160,0 20 0,1 20 64,19-20 0,-1 20 64,1-20-128,-1 0 128,1 0-128,0 0 97,-1-20-97,1-19-32,-19 18 96,-3-19-64,-18 21 64,0-1-96,-18 0 64,-23 20-64,21 0 32,-19 20 32,-1 0 160,0-1 161,21 21-129,38 0-224,1-20 96,20 0-64,19-1-96,20-19 32,-18 0-384,18 0-641,-20 0-1506,-19 0-2209,0 0-8681</inkml:trace>
  <inkml:trace contextRef="#ctx0" brushRef="#br0" timeOffset="123646.4844">19970 8392 19122,'20'-20'3171,"0"1"-1602,-1 19 417,-19 19-352,20 21-674,0-21-127,-20 42-416,20-22-129,-20 0-192,20 1 0,-20-19-96,19-1-96,-19-1-384,20 1-289,-20-20-288,0 0-865,0 0-128,-20-20-1217,1 20-2146</inkml:trace>
  <inkml:trace contextRef="#ctx0" brushRef="#br0" timeOffset="123843.75">19851 8194 18033,'-21'-41'2466,"3"22"-1089,18-1-128,0 0-320,18 20-576,-18 0-482,21 0-575,19 0-1122,-20 0-1569,-1 20-2499</inkml:trace>
  <inkml:trace contextRef="#ctx0" brushRef="#br0" timeOffset="124033.2032">20128 7994 19250,'0'0'2947,"0"0"-2275,0 20 673,0 21 289,20-2-513,0 1-544,1 20-353,17-21-224,-18 20-288,21-18-193,-2-2-480,1-19-544,-20 0-513,-20-20-1730,0 0-8679</inkml:trace>
  <inkml:trace contextRef="#ctx0" brushRef="#br0" timeOffset="124450.1954">20069 8253 18193,'-20'0'3555,"40"-20"-2338,0 20 1057,0 0-736,19 0-898,2 0-415,-3 0-129,3 0-128,-1-19-96,-1 19-1,-19-20-159,0 0-160,0-1 63,-20 2 97,0-1 192,0 0-32,0 1 96,-20-1 0,20 0 32,0-1 96,0 21 288,0 0-31,0 41 127,0-21-63,0 39 63,0-19-64,20 0 65,-1-1-97,1 0-192,20-19-96,-1-20 1,1 0-33,-20 0 32,19-20-96,-19 20 64,0-19-128,1 19-32,-21-20-129,0 20-127,20 0-32,-20 20-161,20-1-832,-20 1-1025,39 21-1826,-19-22-7592</inkml:trace>
  <inkml:trace contextRef="#ctx0" brushRef="#br0" timeOffset="125131.836">21300 7935 15054,'-20'0'5509,"20"0"-3075,0 20-544,0 19 288,20 22-608,0 18-513,-1 1-481,1-2-288,20-17-288,-1-2 97,1 0-354,1-19-223,-21-20-193,19 0-672,-19-20-417,-20 0-128,0-20-896,-41 0-2435,3 1-10794</inkml:trace>
  <inkml:trace contextRef="#ctx0" brushRef="#br0" timeOffset="125338.8672">21102 8292 11627,'-20'-19'6085,"20"-1"-3330,20 20-417,18-20 289,3 20-289,18 0-641,1 0-479,-1 0-802,20 20-256,-18-20-224,-3 20-288,-17-1-673,18 1-385,-19 1-1056,-20-1-353,0-20-1633,-20 0-8488</inkml:trace>
  <inkml:trace contextRef="#ctx0" brushRef="#br0" timeOffset="125644.5313">21895 8471 14477,'0'21'3043,"0"-21"-288,-20 0-129,20 0-768,-20 0-96,20-21-417,-18 1-288,18 0-224,0-19-225,0 19-95,0-19-161,0-2-288,18 2-128,2 19 160,0 1-192,1-1-96,-1 20-289,-2 0 65,23 0-385,-1 20-608,-1-20-801,-19 19-385,20 1-1633,-1 0-5733</inkml:trace>
  <inkml:trace contextRef="#ctx0" brushRef="#br0" timeOffset="125993.1641">22333 8174 16527,'0'20'2915,"0"-20"-993,0 20 704,38-1-256,-17 1-352,19 19-704,-1 2-450,1-21-415,-20 19-289,19-19-96,-19-1-224,0-19-449,20 0-416,-21 0-672,1 0-866,0 0-640,-20 0-3459</inkml:trace>
  <inkml:trace contextRef="#ctx0" brushRef="#br0" timeOffset="126200.1954">22750 8194 21556,'-41'39'2979,"41"1"-833,-20 20 224,0-21-672,1 40-641,-1-19-513,0-1-416,20 2-128,0-2-192,0-20-288,0 1-225,0 0-64,0-20-608,0-20-577,0 20-1089,0-20-2594</inkml:trace>
  <inkml:trace contextRef="#ctx0" brushRef="#br0" timeOffset="126571.2891">23027 8492 11402,'20'0'2979,"-20"0"-737,0 0 577,0 0-321,0 0-480,0 0-608,0 19-257,0-19 0,-20 0 0,20 20-192,0-20-321,0 0-448,20 0 65,-20 0-161,0 0 64,19 0-64,-19 0-32,0 0-192,0 0-128,0-20-449,0 20-1313,0 0-2466,0-19-11019</inkml:trace>
  <inkml:trace contextRef="#ctx0" brushRef="#br0" timeOffset="159132.8125">674 9543 13292,'-40'0'2402,"20"-20"-448,1 20-256,-1 0 288,20 0-417,-20-20-480,20 20-384,0 0-321,0 0 193,20 0-193,0 0 1,-1 0-161,21 0-160,1 0-64,-3 0-160,3 0-449,-3 0-384,3 0-961,-21 0-1473,0 20-2691</inkml:trace>
  <inkml:trace contextRef="#ctx0" brushRef="#br0" timeOffset="159340.8204">713 9703 15182,'-79'59'3779,"59"-20"-2273,1-39-33,-1 0 161,20 0-33,0 0-480,39 0-480,-19-19-385,20-1-256,-1 0 64,1 20-352,1-19-609,-2 19-416,1 0-641,0-20-1377,-21 20-3299</inkml:trace>
  <inkml:trace contextRef="#ctx0" brushRef="#br0" timeOffset="159653.3204">972 9305 19890,'-40'-19'1538,"21"19"-1090,-1 0 449,20 0 128,0 0-224,0 0-417,20 0-192,-1 0-192,41 19 64,-21-19 0,21 20 161,-21 0-1,22-1-128,-23 1-32,3 21-96,-21-22 128,0 1-160,-1 0-288,-19-1-225,0 21-800,-19-19-769,-21-2-1986,20 1-12268</inkml:trace>
  <inkml:trace contextRef="#ctx0" brushRef="#br0" timeOffset="160848.6329">1229 9523 2210,'0'-20'6117,"0"20"-3874,-18 0-33,18-19 192,0 19-448,0 0-545,0 0-160,0 0-32,0 0-544,0 0 160,18 0-289,-18 19 97,0 1-225,0 21-31,0-2-1,-18 0-64,-2 1-224,0-19 129,-1 18-225,1 1 32,2-21-353,18 1-736,-21 0-352,21 1-641,0-21-1153,0 0-5349</inkml:trace>
  <inkml:trace contextRef="#ctx0" brushRef="#br0" timeOffset="161761.7188">1646 9325 7975,'0'-20'3075,"0"20"-2210,0 0 224,0 0 833,0-19-129,-20 19-383,20-20-610,-18 20-159,18-20-32,0 20 159,0 0-159,-20-21-161,20 21 33,0 0 31,0 0-95,0 0-1,0-19-128,0 19 65,0 0-161,-21 0 0,21 0 128,21 0 1,-21 19 223,20 2 33,-2 19-129,-18-1 1,20 20-65,-20 1 64,21-20-159,19 19-129,-20 1 64,-1-21 96,1-19-96,0 21 97,0-41-193,0 20 160,-1-20-160,1-20-160,0-1 96,0 1-96,19 20 64,-19 0-64,21 20 192,-3 21-192,-17-22 129,-21 21-33,20-1-64,-40 2-64,-1-2-97,-17-19-127,-3 19-64,21-19 128,-19-1-225,19-19-95,0 0 31,-19 0-127,19 0-33,0 0-512,0-19-353,0-1-704,20-19-1249,0-1-5670</inkml:trace>
  <inkml:trace contextRef="#ctx0" brushRef="#br0" timeOffset="162021.4844">2143 9642 21460,'0'0'865,"40"0"-865,-20 20 2914,0 0-1985,-20-20-352,59 60-577,-19-20 352,-1-21-256,1 1-608,-1-20-353,-19 20-448,1-20-769,-1 0-1634,0-20-5605</inkml:trace>
  <inkml:trace contextRef="#ctx0" brushRef="#br0" timeOffset="162218.75">2539 9703 19122,'0'39'1793,"0"1"129,0 19 192,0 1-384,-18-1-801,18 1-481,-20-1-384,20-19-96,0-21-192,20 22-193,-20-21-575,18 0-802,-18-20-737,21 19-2369</inkml:trace>
  <inkml:trace contextRef="#ctx0" brushRef="#br0" timeOffset="162992.1875">3353 9782 17969,'-18'-40'288,"-2"21"-192,-1-1 833,1-1 480,0 1 129,-19 0-257,19 20-416,-20-19-353,21 19 1,-1 19 191,-20 1-95,20 21-225,20-41 1,-39 98-385,39-37 448,20-2-320,-1-40-128,-19-19 0,80 40 0,-21-40 32,-18-20 32,-3 0-160,3-19-64,-3-21 64,-38 1 32,21 0-32,-21-2 32,-21-18-193,3-1-63,-2 2 128,20 78 64,-79-120 128,58 101 32,1-1 192,0 0 128,0 20-127,20 20-129,0 0 160,0 19-64,0 20 0,20 1-32,0-1-31,21 21-33,-3-21 0,3 22 64,-3-22-96,3 0-64,-41-59 64,60 80-64,-21-61-96,1 1 96,-20-20-32,19 0-32,-19-20-64,0-19 64,1 19-32,-3-40 128,-18 21-64,20-20 32,-20-2-97,0 22 33,-20-1-32,2 21 128,18 19-32,-21 0-64,1 19 160,0 21 32,20-1 161,0 22 63,0-2-64,20-20-192,0 2-96,39-2 0,-18-19-192,18-20-224,1 0-321,-1 0-1249,-19-20-2018,-1 0-7911,-19 1 3075</inkml:trace>
  <inkml:trace contextRef="#ctx0" brushRef="#br0" timeOffset="163541.9922">4327 9901 19698,'20'20'961,"0"-20"128,-20 0 320,0-20-127,0 0-193,-20 1-417,0-22-255,-20 2-225,1-1 192,-1-20-288,-1 1-32,41 59-32,-79-139-32,59 60-64,1-1 0,-1 21 64,20-1-192,20 1 352,-1 39-256,1 0-96,0 20-353,1 0-255,-1 40-578,-2 19-1568,-18-19-7208</inkml:trace>
  <inkml:trace contextRef="#ctx0" brushRef="#br0" timeOffset="163833.0079">3851 9642 20115,'0'-19'2498,"39"-21"-1665,1 0 96,19 20 128,-19-19-705,19 19-256,-18 20-64,-3 0-288,23 0-673,-2 20-673,-19-1-640,19 1 224,-39 21 1122,20 18 767,-19-20 386,-3 22 800,-18-61 480,61 78-1537,-41-58 2883,-2 21-2339,23-41-384,-21 0-160,-20 0-608,20 0-1154,-1-21-2210,-38 1-10601</inkml:trace>
  <inkml:trace contextRef="#ctx0" brushRef="#br0" timeOffset="163993.1641">4327 9325 18225,'0'0'3235,"-40"-59"-3235,60 39 737,-20 20-1122,20 0-480,0 0-544,0 20-2082</inkml:trace>
  <inkml:trace contextRef="#ctx0" brushRef="#br0" timeOffset="164251.9532">4704 9662 16879,'40'80'4421,"-20"-40"-3012,-1-40-64,1 19 193,-20-19 31,0 0-224,0 0-832,0-19-321,0-1-160,0 20 32,-20-59-64,1 18-32,19-18 32,0 20-32,0-2 0,0 21 32,19 1-32,1 38 128,0 1-64,0 21-32,19-2-32,-19 0-384,20 1-321,-1 1-736,-39-41-962,61 39 2435,-61-19-16815</inkml:trace>
  <inkml:trace contextRef="#ctx0" brushRef="#br0" timeOffset="164420.8985">5161 9723 22036,'0'19'1250,"20"1"-1,-1 0-577,1-20-511,0 19-65,0-19-385,0 0-608,-20 0-1249,0-19-1569,0-1-10635</inkml:trace>
  <inkml:trace contextRef="#ctx0" brushRef="#br0" timeOffset="164621.0938">5141 9206 19346,'0'0'3235,"20"19"-1441,0 22-33,19 18-512,-19 0-256,20 21-352,-1-1-449,2 1-416,-3-21-513,3-18-416,-21-2-512,0-39-1122,-1 20-2722</inkml:trace>
  <inkml:trace contextRef="#ctx0" brushRef="#br0" timeOffset="164833.0079">5161 9603 14349,'20'-20'6054,"-1"1"-4741,41-2 353,-1 1 127,2 0-415,-2 20-161,0 20-481,1 0-511,-1 1-33,-19 18-32,-1 0 0,-19 1-96,20 1 64,-19-2-160,-3-19-160,-18-1-96,20-19-417,-20 0-480,0-19-961,0-1-1954,0-19-6950</inkml:trace>
  <inkml:trace contextRef="#ctx0" brushRef="#br0" timeOffset="164982.4219">5538 9225 21268,'-59'0'2562,"39"-19"-1761,20 19-545,0 0-672,0 19-1218,0-19-2177</inkml:trace>
  <inkml:trace contextRef="#ctx0" brushRef="#br0" timeOffset="165607.4219">6054 9564 10281,'-40'-41'4645,"20"21"-2339,20 1-512,-19 19-129,-1 19-224,20 1-191,0 21-1,0-2-224,0 20-321,20 2-159,-1-22-97,21-19-255,0-1-65,19-19 0,2-19-96,-23-1 0,3-19-96,-21 19-96,-2-21-33,-36 21-191,-2 1-32,-21-21-129,3 21-127,-3-2-225,1 1-352,1 0-417,19 1-832,0 19-2531</inkml:trace>
  <inkml:trace contextRef="#ctx0" brushRef="#br0" timeOffset="165896.4844">6332 9543 19346,'40'60'2018,"-20"-40"-481,-1-1 1,-19 1-33,0 0-448,0-20-352,0 0-353,-19 0-224,19 0 0,0-20-128,0-19 0,0-1-64,0 21-32,19-42-64,1 42 96,-20-21 64,40 40-32,-20 0 160,-1 20 0,1 19 64,20 1-128,-20 0 0,-1 19-384,-19-59-577,61 61 897,-23-41-4036,-18-1-416,1-19-9769</inkml:trace>
  <inkml:trace contextRef="#ctx0" brushRef="#br0" timeOffset="166117.1875">6987 9742 23798,'21'59'2819,"-3"-19"-2275,2-19 129,-20 18-257,20-19-256,-20 19-128,21-19-288,-21-1-865,0-19-897,0 21-1889,0-21-11180</inkml:trace>
  <inkml:trace contextRef="#ctx0" brushRef="#br0" timeOffset="167917.9688">7563 9564 15983,'-21'-61'704,"1"22"-255,2 19 640,-3 1 704,1 19-159,0 19-481,0 21-448,1-1-65,-1 21-191,20-1 287,0 2-127,20-22-417,19-19-64,1-20 65,-1 0-65,22-20-96,-23-19-32,3-22-160,-1 2-289,-21-1 1,-19 21 127,0-20 97,-19-21-96,-1 21-97,-20-21 33,1 1 192,-1 18 256,-1 22-32,23 19 320,-3 1 257,1 19-97,0 19 97,40 21 128,-20-1 160,41 22-193,-3-2 1,3 1-321,18-1-320,1 0 96,-1 1-31,1-20-322,-1-1-319,0 2-353,-18-22-704,-21 1-641,0 0-1122,-20-20-5124</inkml:trace>
  <inkml:trace contextRef="#ctx0" brushRef="#br0" timeOffset="168092.7735">8039 9543 18641,'20'40'1922,"0"-20"-1506,0 0-223,0-20-97,-1 19-96,-19-19-417,20 0-2273,-20-19-9962</inkml:trace>
  <inkml:trace contextRef="#ctx0" brushRef="#br0" timeOffset="168258.7891">7921 9086 17744,'-20'-59'1378,"-1"59"-1186,21-20-288,21 20-385,-1 0-223,-2 20-1090,2 0-5605</inkml:trace>
  <inkml:trace contextRef="#ctx0" brushRef="#br0" timeOffset="168490.2344">8595 9642 20275,'0'-19'2050,"0"-1"-1089,-20-19 352,0-2-448,-19 2-161,-1-20-287,-1 18-193,-18-18-224,59 59-32,-119-159 32,80 79-449,-1 21 1,0 0 160,40-1 384,0 40-256,0 0-225,40 20-383,-20 0-289,19 40-1089,21 20-1570,-21-21-9929</inkml:trace>
  <inkml:trace contextRef="#ctx0" brushRef="#br0" timeOffset="168758.7891">8714 9543 19026,'-20'21'1729,"0"-21"-800,0-21 288,-19 1-352,19 0 160,-20-19-256,1 0-481,-1-2-224,20-18-64,-19-20-32,-2 19-160,21-19-321,0-1 449,20 1 32,0 19 64,0 40-128,20 1 64,0 19-64,1 19-32,17 1 0,3 40-705,-1-20-1313,-1 19-1826,21-20-11627</inkml:trace>
  <inkml:trace contextRef="#ctx0" brushRef="#br0" timeOffset="169169.9219">8178 9246 18417,'-40'20'1858,"40"-20"-1186,0 20 513,40-20 289,0 19-97,19 1-416,20-20-609,0 20-159,2-20 31,18 19-224,-20-19 96,21 0-192,-42 0 32,23-19-64,-42-1-33,1 0 65,-20 1 64,-1-1 64,-19 0-160,-19-1 224,-21 2-64,0 19-32,-19 0 64,18 0 97,-17 19-97,17 2 160,23-1 64,-3 19-160,21 1 32,0-1-128,21 2 65,17-22-65,23 21-32,-2-21-353,0-19-480,1 20-512,-1-20-929,2 0-2306,-23-20-9418</inkml:trace>
  <inkml:trace contextRef="#ctx0" brushRef="#br0" timeOffset="169699.2188">9349 9642 17360,'0'0'2274,"20"-19"-1217,-20-1 96,0-19-576,0-2-1,-20 2 97,1-1-161,19-20-159,-20 21-97,20-20-256,0-2 64,0 22-64,0 0-96,20 19-481,-1 0-512,1 20-736,20 20-578,-20 0-1697,-1 19-6630</inkml:trace>
  <inkml:trace contextRef="#ctx0" brushRef="#br0" timeOffset="169974.6094">9607 9345 4516,'41'39'10346,"-23"-39"-7368,23 21-864,-21-21-608,0-21-545,-1 1-96,1 1-161,0-21-480,-20 21-63,0-21-65,0 19 32,-20 2 32,-19-1-64,-1 20 96,20 20-128,-19-1 193,-2 22-161,1 18 192,22-20 64,18 22 129,0-2-1,18-20-63,2 21-289,21-20 0,-3-21-128,23 1-64,-2-20-321,1 0-383,-1-20-482,0 1-639,-19-1-1731,-19-19-5124</inkml:trace>
  <inkml:trace contextRef="#ctx0" brushRef="#br0" timeOffset="170271.4844">9945 9286 13388,'0'39'5926,"0"0"-4677,19 2 609,1-2-97,21 1-95,-21-1-641,-2 2-384,2-41-353,1 19-128,-21-19-64,20 0 32,-20 0-32,0 0-32,0-19-128,0-2 64,-20-19 0,-1 21 0,21-21-32,0 21-32,0-22 64,21 41-32,-1-20 0,18 40-128,-17 1 0,19-1-257,-20 19-415,19 0-738,-19-19-704,0 0-1730,0-20-7719</inkml:trace>
  <inkml:trace contextRef="#ctx0" brushRef="#br0" timeOffset="170480.4688">10342 9047 19698,'0'19'2242,"0"22"-192,20 18-384,-20 0-225,19 21-576,1-1-769,21-19 128,-3-1-768,3-39-65,-1 0-192,-21 1-512,1-21-801,0-21-1665,-20 1-4838</inkml:trace>
  <inkml:trace contextRef="#ctx0" brushRef="#br0" timeOffset="170637.6954">10302 9345 3683,'-40'19'19090,"21"-19"-17777,19 0-128,19-19 97,21 19-225,20-20-577,-1 20-416,0-20-384,2 20-641,-2 0-448,-59 0-1282,79 0 2691</inkml:trace>
  <inkml:trace contextRef="#ctx0" brushRef="#br0" timeOffset="171162.1094">11393 8927 20179,'0'0'2210,"0"21"-1185,21 19 320,-1 19-352,-20 21-160,20-1-33,0 1-479,-1-2-257,1 2 0,0-21-288,20-19-321,-1-19-480,1-2-544,-19-19-962,-21-19-2594</inkml:trace>
  <inkml:trace contextRef="#ctx0" brushRef="#br0" timeOffset="171387.6954">11057 9086 20851,'-20'-39'2146,"40"19"-544,39 0 384,0-19-385,21-2-288,0 2-736,-1 0-385,0-20-64,1 38-160,-1-19-160,-20 21-481,-18-1-223,-3 20-706,-18 0-416,1 20-1409,-42-1-5894</inkml:trace>
  <inkml:trace contextRef="#ctx0" brushRef="#br0" timeOffset="171669.9219">11810 9523 21588,'21'20'1762,"-21"1"-1410,20-2 417,0 1-289,-1 19-31,21-19-193,-20 0-224,0 1-160,-1-1-417,1-20-192,0 19-480,-20-19-1761,0-19-2307</inkml:trace>
  <inkml:trace contextRef="#ctx0" brushRef="#br0" timeOffset="171837.8907">11731 9147 9384,'-20'-20'8745,"20"20"-8809,0 0-801,20 0-1922,-20 0-6213</inkml:trace>
  <inkml:trace contextRef="#ctx0" brushRef="#br0" timeOffset="172046.875">12148 8749 19218,'-20'20'2242,"20"1"-2210,0 18 32,0 0-160,20 1 0,-20 0 96,21 0-64,-1 19-673,-2-20-1409,3 2-2466</inkml:trace>
  <inkml:trace contextRef="#ctx0" brushRef="#br0" timeOffset="172328.125">12446 9147 19346,'-40'19'1729,"40"1"-832,0 19 160,20-18-256,0-1-160,0 19-129,19 1-416,22-21 64,-23 22-160,23-21 64,-23-1-32,-38-19 1,21 59-33,-21-39 32,0 21-64,-39-41 64,19 19-385,-21 1-191,3-20-994,-3 0-1377,21 0-5252</inkml:trace>
  <inkml:trace contextRef="#ctx0" brushRef="#br0" timeOffset="172980.4688">13657 9286 12363,'0'-61'4068,"0"22"-2851,-20 39 481,0-20-257,1 20-192,-1 0 33,0 20-225,-21 19-385,41 2 1,-18 18-257,18-20-31,0 2-225,18-21-160,23-1-32,-21 1 128,19-20-224,-19-20-64,0 1-1,0-22 65,0 2 64,-1 19 96,-19 0 0,0 1 0,-19 19 257,19 0 63,-20 0-288,0 19 0,20 21 32,0-21-128,0 1-128,20 1-417,19-21-480,-19 20-608,20-20-1058,1 0-1441,-23 19-7431</inkml:trace>
  <inkml:trace contextRef="#ctx0" brushRef="#br0" timeOffset="173444.336">14015 9503 16431,'-20'-59'2402,"0"40"-288,0-22-288,-1-18-641,21 20-352,0 39-128,-18-100-705,36 80 480,-18-19-704,21 19-96,-21 20-193,20 0-512,0 0-352,0 0-673,-1 20-1089,1 0-2018,20-1-224,-20 1 2754,-1 0 962,21-1 2081,-20 2 2819,19-21-128,-19 0 224,21 0 1,-21 0-642,19 0-992,-19 0-513,0-21-416,-20 21-97,39-39-672,-39 19 1378,0 1-1026,-19-1-160,19 20-160,-40-20-32,-1 20 256,23 0-192,-23 20 129,1 0 223,22 19 64,-3 0 33,21 2-65,0-2-127,21 1-225,17-1 96,3-18-128,-41-21-320,138 39 256,-58-39-1826,-1 0-448,-20 0-2339,2-19-12267</inkml:trace>
  <inkml:trace contextRef="#ctx0" brushRef="#br0" timeOffset="173931.6407">15344 9246 19282,'0'20'2146,"0"19"-769,20-19-64,0 0-320,-20 19-448,20-18-289,0-1-160,-1-20-160,1 0-609,0 0-640,0-20-1602,-20-1-2434</inkml:trace>
  <inkml:trace contextRef="#ctx0" brushRef="#br0" timeOffset="174107.4219">15325 8927 13452,'-20'-59'3107,"20"40"-1345,0 19-1410,0-20-384,20 40-192,-1-20-513,1 19-1729,0 21-6919</inkml:trace>
  <inkml:trace contextRef="#ctx0" brushRef="#br0" timeOffset="174313.4766">15603 9246 13196,'0'0'5221,"59"79"-5221,-39-59 4004,0-20-2563,0 0-320,-20 0-192,20 0-929,-1 0 897,-19-20-737,0 0-128,20 1 64,-20-1 0,0 0-192,0-20 128,20 40 64,-20-20-320,20 40 320,0-1 32,-1 2-96,21-1-32,1 0-64,-3-1-384,3 1-257,-41-20-1057,79 39 1762,-59-39-9128</inkml:trace>
  <inkml:trace contextRef="#ctx0" brushRef="#br0" timeOffset="174981.4454">16457 9186 13132,'-81'-39'1986,"61"39"-192,-19 0 127,19 0-191,0 19-64,-19 21-321,39 0-320,-20 0-385,40-1-223,-1 0-33,1-19-224,20-20-128,-1 0 96,22 0-160,-21-20-160,-1-19-128,-19 0-128,0-1 159,-20 0 193,-20-19-64,0-2 96,-1 2-64,-17 0 96,-3-1 96,1 1-96,21 19 192,-1 21 320,0 19 161,0 0-128,20 19-129,0 21 0,0-1 97,20 21-161,20-1-256,-1 0 0,2 2-192,17-2-352,3 1-289,-22-20-448,21-1-513,-40-19-1569,-20-20-2979,39 19 6278</inkml:trace>
  <inkml:trace contextRef="#ctx0" brushRef="#br0" timeOffset="175284.1797">16793 9246 18769,'41'0'2851,"-21"0"-1666,19 0 0,-19-21-480,20 21-225,-21-19-255,1-1 31,-20 20-192,0-20-64,0 1-128,-20 19 160,-19-20-32,19 20-160,-21 20 192,3-20-64,17 19 32,21-19 128,-40 59-128,40-38 320,20-1-224,-20-20-64,61 39-32,-2-39-384,-19 20-417,19-20-320,-19 0-1249,19 0-3684</inkml:trace>
  <inkml:trace contextRef="#ctx0" brushRef="#br0" timeOffset="175957.0313">17289 9266 18769,'0'20'2563,"0"-1"-1250,0 21 160,0 20-63,21-1-225,-21 0-384,20 1-417,0-1-192,0 2-128,-1-22-352,21 1-96,-20-21-289,0-19-288,-20 0-384,19-19-417,-38-1-416,19-19 224,-40-22 385,20 2 384,-19-1 864,-1-19 321,20-1 513,-1 1 159,3-1 33,18 21 320,0 20 576,18-2-287,3 41-353,19 0-129,-1 0 65,1 21-256,0 19-129,-1-1-287,-19 0-193,0 22-32,-20-22-161,-20-19 33,0 19 32,-19-18-96,19-1 32,-20-1 224,20-19-577,1 0-672,-1 0-640,20 0-962,0-19-2082,0-1-6565</inkml:trace>
  <inkml:trace contextRef="#ctx0" brushRef="#br0" timeOffset="176276.3672">17607 9266 17584,'41'0'3235,"-21"-20"-1890,-2 20 1,23-21-481,-21 2-353,0-1-256,-1 0-128,-19 1-160,20-1 64,-20 0-32,0 20 0,-20-21-96,1 21 0,-1 0 32,0 0 0,-1 0 64,-17 21 32,18 19 96,20-1 257,-21 0 159,21 2 33,21-21-97,-1 19-288,18 0-32,3-39-63,18 20-129,-59-20-257,99 21 289,-79-21-1954,20-21 225,-21 1-962,-19 20-2305,0-39-7112</inkml:trace>
  <inkml:trace contextRef="#ctx0" brushRef="#br0" timeOffset="176551.7579">17885 9086 12011,'0'41'5061,"20"-21"-3812,-20 19 705,0-19 352,20 40-160,0-40-416,0 19-673,-1-19-321,-19-1-255,20-19-129,0 0-160,-20 0 0,0 0-63,20-19-65,-20 19 0,21-20 0,-1 0-96,-2-19 64,2 19-192,1 20-65,-1-21-159,0 21 0,-1 21-257,1-1-352,0 0-801,0-1-928,-20-19-2147,0 20-8199</inkml:trace>
  <inkml:trace contextRef="#ctx0" brushRef="#br0" timeOffset="177261.7188">18362 9186 14830,'-20'20'3715,"0"-1"-1409,0 22-256,1-21-512,19-1-289,0 21-416,19-21-385,1 1-224,0 1-96,0-21-64,19 0-64,-19 0-32,20-41-128,-19 22 64,-3-21-192,2 1-32,-20-21 320,0 20-64,0-19-33,0-1 65,-20 1-128,20-21 64,-18 40 32,-3-19 128,1 40-64,0-2 224,20 21-63,-20 0-1,20 21 32,0-21 96,-19 78-288,19-38 609,0 20-289,0-1-32,0-59 1,19 139-289,1-99 448,20 20-416,-1-21 0,-19-19 128,41 0-96,-43-1 0,23-19-96,-1 0 0,-21-19 0,1-1-128,0 0 160,0 1-128,-20-21-64,0 0-64,0 0-161,0 1 161,-20 19 160,0-1 64,-19 1 32,19 20 64,0 20-96,0 1 224,-1-1-32,3 19 0,18 1 0,0 0-128,39 0-64,-19-1-128,20-19 320,-1-1-480,1 1-128,-20-20-321,19 0-768,1 0-577,-20-20-1538,-1 1-5541,-19-21 1346</inkml:trace>
  <inkml:trace contextRef="#ctx0" brushRef="#br0" timeOffset="177580.0782">18838 9127 15534,'0'39'3652,"0"-19"-1474,20 19-128,0-18-289,-1 19 65,1-21-737,0 1-160,21 0-577,-21-1-63,-20-19-65,18 0-128,-18 0-32,0 0 32,0-19-64,0-1-32,0 0 32,21 1-64,-21-1 32,20 0-64,-20 20 64,20-21-32,0 21 32,-20 21-32,19-1 64,1 0-224,0 19 192,0-19-481,0-20-480,-1 19-512,1-19-609,0 0-865,0-19-2178,1-1-6438</inkml:trace>
  <inkml:trace contextRef="#ctx0" brushRef="#br0" timeOffset="177804.6875">19314 8849 18417,'0'-20'2530,"0"40"-352,0 19-192,0 0-352,20 22-129,-20-2-640,20 21-352,-20-41-449,41 20-32,-23-18-64,3-2-161,-1-19-95,0-20-256,-20 0-481,20 0-929,-20-20-929,0-19-1986,-20 19-9832</inkml:trace>
  <inkml:trace contextRef="#ctx0" brushRef="#br0" timeOffset="177992.1875">19196 9047 20403,'-40'0'3075,"40"0"-2082,0 0 192,40 0 64,-1 0 96,22-20-384,-3 20-352,1 0-449,-18 0-128,-1 0-64,-1 0-513,-19 0-672,-20 0-1281,0 0-1858,0 0-8937</inkml:trace>
  <inkml:trace contextRef="#ctx0" brushRef="#br0" timeOffset="214846.6797">713 10973 15342,'-39'-20'801,"19"1"-257,0-2 705,0 21 33,-19 0-129,-1 21-224,-19-2-289,19 21 1,1-1-129,-1 21-127,19-20-97,21 19-128,21-18 32,19-2-160,-1-19 0,21-1 161,-1 21-193,0-21 0,1 2 128,-1-1 64,-18-20 64,-21 20 96,-20-1 1,0 1-129,-20 19 64,-1-19-320,1 1-96,0-21-352,2 20-161,-23-1-320,21-19-865,0 20-2145,20-20-3204</inkml:trace>
  <inkml:trace contextRef="#ctx0" brushRef="#br0" timeOffset="215123.0469">972 11369 18193,'20'0'1890,"-20"0"-1314,-20 21 449,20-1 737,0 19-321,0-19-544,0 19-577,0 2-160,20-21 65,0-1-97,19-19 32,1 0-64,-1 0-96,2-19-128,-21-22 0,0 21-129,-20 1-255,0-1 128,-20 0-161,-21 1-96,21-1-223,-19 20-386,-1 0-1152,1 20-2851</inkml:trace>
  <inkml:trace contextRef="#ctx0" brushRef="#br0" timeOffset="215390.625">713 11806 21460,'-79'20'1377,"59"1"-480,1-21 544,19 0 513,39 0-544,-19 0-578,39 0-319,-19 0-225,19-21-192,2 21 32,-2 0-224,1-20-128,19 20-160,0 0-33,-18-19-223,-2 19-257,-19 0-513,-1 0-447,-19 0-514,20 0-1664,-21 0-10988</inkml:trace>
  <inkml:trace contextRef="#ctx0" brushRef="#br0" timeOffset="215573.2422">1547 11310 25464,'0'-39'1537,"0"39"-1217,-20-20-832,1 20 352,19 0-449,19 0-1345,-19 20-2978</inkml:trace>
  <inkml:trace contextRef="#ctx0" brushRef="#br0" timeOffset="215760.7422">1707 11549 24150,'0'39'1314,"20"-39"-962,-1 0 1057,-19 0-960,0 0-577,0 20-1186,-19-20-1889,-1 0-3907</inkml:trace>
  <inkml:trace contextRef="#ctx0" brushRef="#br0" timeOffset="217396.4844">2778 10973 19506,'0'0'224,"20"20"225,-20 19 1088,21 21-256,-1-1-160,-2 22-352,2 17-224,1-18-161,-1-21-96,18 0-192,-17-18 193,19-2-193,-20-19-64,-1-1 160,-19-19-32,0 0-32,0 0 257,0 0-65,-19-19-256,-1-21-160,0 1 96,0-2 128,-19-18-288,19-21-64,-21-18-65,21-2-191,2 21-65,18-1 289,0 2 128,18 37 192,2 2-96,21 19 96,-21 20 128,19 0-32,1 39 1,-1 1-65,-19 20-32,0 19 64,0-19-64,-20-21 64,-20 20 64,-20-37-96,1 17-96,-1-19 0,1-1-288,-1 1 96,-1-20-257,23 0-255,-2-20-353,20 1-385,0-1-576,20 0-512,-2 1-1954,2 19-4869</inkml:trace>
  <inkml:trace contextRef="#ctx0" brushRef="#br0" timeOffset="217617.1875">3454 11608 20018,'0'20'1538,"0"-1"-673,0-19 1473,-20-19-544,0-1-641,0-19-481,-21 19-319,23-40-225,-2 20-64,-1 1-160,21-2 96,21 2-321,-1 39-415,-2-20-609,23 20-898,-41 0-2145,119-19 4388</inkml:trace>
  <inkml:trace contextRef="#ctx0" brushRef="#br0" timeOffset="218404.2969">4327 10754 18385,'-79'-79'1665,"39"59"-255,-1 20-161,3 20 96,-23 0-192,22-1-512,-1 21-257,1 20-127,19-20-225,20-1 32,20 2-64,-1-2 32,21 0-32,0 1-96,-1 0-65,2 19 226,-21-19-65,18 1 0,-38-2 32,21 0 32,-21 20 224,-21-18 96,21-21-31,-20 19-193,20-19-64,0-20 0,0 0 64,20 0-64,-20 0 0,21 0-32,19-20-64,-21 20-32,21 0-224,-40 0-321,99-39 577,-59 39-1793,-1-20 512,1 20-769,-19 0-929,17 20-2755,-17-20-7238</inkml:trace>
  <inkml:trace contextRef="#ctx0" brushRef="#br0" timeOffset="218881.836">5042 11232 21268,'-41'-41'768,"21"21"-383,2 20 1024,18 0-64,-81 0-1345,42 20 1986,19 21-1377,-20-2-321,21 20-160,19-20-96,0 2 64,39-21-96,-19-1-32,20-19 0,19 0-128,-18-39 0,-3 19 128,-17-20-32,-1 0-96,0 21 256,-40-1-96,20 0 96,-41 1-32,21 19 96,2 19 96,-3-19-31,21 40-1,0-21-192,0 1-32,21 0-64,-3 20-160,23-20-289,-1-20-224,-1 20-256,1-20-32,0 0-544,-40 0-961,59-20 2530,-39 0-15023</inkml:trace>
  <inkml:trace contextRef="#ctx0" brushRef="#br0" timeOffset="219127.9297">5280 10734 21300,'0'0'2914,"-20"0"-1664,20 20-225,0 21 448,20 18-192,-20 21-384,19-2-417,1 22-255,0-2-225,21-37-225,-3-2-223,-17 1-257,19-40-384,-1 19-640,-19-39-449,0 0-1570,0-19-5573</inkml:trace>
  <inkml:trace contextRef="#ctx0" brushRef="#br0" timeOffset="219364.2579">5518 10734 21620,'-20'20'3363,"20"1"-1761,0 18-1,20 20-512,0 21-384,20-1-289,-1-19-352,1 19-128,-1-18-448,-39-61-257,81 78 769,-43-58-2755,3 0 161,-21-1-2211,-2-19-14155</inkml:trace>
  <inkml:trace contextRef="#ctx0" brushRef="#br0" timeOffset="220207.0313">6670 11310 16079,'0'59'2722,"0"-38"-1825,0-1 448,20-20 385,-20 20-32,0-20-289,0 0-512,0-20-449,-20 0-159,-1-1-1,1-18-32,0 0-128,1-20-64,-1-2 32,0 2-96,0-21 0,20 1 0,0 19 32,-20 21-32,40-1 257,-20 40-65,0 0-96,20 20 96,20 39-96,-1 1 64,2 19-192,-3 1 32,23-1 32,-2-19 0,-19-1 0,19-19 0,-19 0 97,1-40-129,-23 0 96,2 0-32,0-40 160,1 0-128,-21 1-96,-21-22 192,21-17-96,-40-2-192,22-19-64,-3 19-160,-19 2-65,20 17-95,20 41-289,-19 1-480,19 38-737,0 1-1473,19 21-7592</inkml:trace>
  <inkml:trace contextRef="#ctx0" brushRef="#br0" timeOffset="220974.6094">8000 10695 18577,'0'-40'2466,"0"21"-512,0 19-448,20 39 287,-20 0-479,19 42-514,1-3-95,20 2-257,-20 19-63,19-19-289,21-21 0,-21 1-160,1-20 32,-1-1-288,-19-19-161,0-1-448,1-19-576,-21 21-577,0-21-929,-21-21-4004</inkml:trace>
  <inkml:trace contextRef="#ctx0" brushRef="#br0" timeOffset="221196.2891">7860 11132 19506,'0'19'2979,"20"-38"-1410,1-1 449,17 0-96,23-1-609,-2 2-576,-19-1-481,39 20-288,-20-20 64,1 20-64,-21 0-416,22 0-321,-23 0-512,-17 20-673,-1-20-576,0 0-1827,-20 0-9480</inkml:trace>
  <inkml:trace contextRef="#ctx0" brushRef="#br0" timeOffset="221474.6094">8535 11112 1249,'60'79'17712,"-20"-60"-15117,-1 22-865,-19-21-97,0 0 33,-20-20-513,0 0-256,21 19-897,-42-19 1345,21-19-993,-40-1 65,20 0-161,20 20-160,-39-80-96,19 41 64,0-22-32,20 22-32,0 0 0,20-1-32,-20 21-128,40-2-128,-21 21-289,21 0-352,19 0-512,-18 21-609,-41-21-1409,99 59 3459</inkml:trace>
  <inkml:trace contextRef="#ctx0" brushRef="#br0" timeOffset="221692.3829">9091 11210 20595,'0'22'2306,"0"-22"-929,0 0 641,0-22-320,0 22-737,20 0-513,-20 22-191,21-22-129,-3 0-96,-18 19 32,20 1-288,0 0-321,1-1-416,-21 1-672,20-20-193,-20 0-544,0 0-1250,0-20-6149</inkml:trace>
  <inkml:trace contextRef="#ctx0" brushRef="#br0" timeOffset="221893.5547">8913 10636 21652,'-61'-21'2242,"23"1"-1057,38 20-800,-20 0-449,-1 0 32,21 20-577,21 1-1057,-21-2-2850</inkml:trace>
  <inkml:trace contextRef="#ctx0" brushRef="#br0" timeOffset="222366.211">9549 11112 22549,'-21'-41'416,"1"41"-256,0-19 673,0 19 160,0 0-32,-19 19 128,-1 22-352,20 18-353,1 21-160,-1-40-64,20 19-63,0-19-65,39-20-32,-19-20-32,20 0-32,-1-20-65,1-1 33,-20-18 0,0 0 64,1-1 128,-21-1-96,0 2 96,0 19 65,0 20 127,0-19 32,-21 19-128,21 19-32,0 1-96,21 0-96,-21-1 97,38 3-130,-18-3-223,21 1-449,-23-20-320,23 20-352,-1-40-256,-21 20-930,-19-20-1953,0-21-7592</inkml:trace>
  <inkml:trace contextRef="#ctx0" brushRef="#br0" timeOffset="222569.336">9587 10556 18321,'-20'-40'4388,"20"60"-2050,20 0-192,-20 19-352,20 2-417,21 37-352,-23 22-608,23-1-321,-1-19-288,-1-2-1,1-17-287,-1-2-385,1-40-416,0 22-801,-21-41-1153,1 20-1890,0-40-12107</inkml:trace>
  <inkml:trace contextRef="#ctx0" brushRef="#br0" timeOffset="222857.4219">10203 10873 21556,'0'-19'2242,"-20"19"-1537,-1 39 224,-17 2 224,-3-2 608,3 20-768,18 1-736,-1-1-193,42-19-32,-1-21-64,39 22-32,-19-21-193,39 0 65,-20-20-128,1 19 224,-1 1 0,-18 0 0,-21-1 63,-20 2 98,-20-1-97,-1 0-65,1-1-287,0-19-737,1 20-833,-1-20-1441,0 0-7880</inkml:trace>
  <inkml:trace contextRef="#ctx0" brushRef="#br0" timeOffset="243841.7969">11156 11310 13837,'19'40'2306,"-19"-21"-929,20 2 64,-20-1-223,20-20 223,-20 0-128,0 0 65,0 0-418,0-20-447,0-20 31,-20 0-159,0 1-1,-19-22 1,-1 22-193,1-20-32,-1 18-128,-1-18 96,-18 0-32,19 19 96,1 0 32,19 1-127,0 0-1,0 19 64,1-21 0,19 21-64,19 1-64,1-1 0,20 0-64,-1 1-32,22 19-288,-2 19-545,1 1-512,-1 0-225,20-1-608,-39-19-1378,1 20-2625</inkml:trace>
  <inkml:trace contextRef="#ctx0" brushRef="#br0" timeOffset="244031.25">10798 11032 16399,'-59'20'2723,"59"-20"-1570,0 0 224,20-20 160,19 0-31,1 1-641,19-21-513,2 21-480,18-2-192,-20 1-801,20 20-193,-19 0-1665,-1 0-3298</inkml:trace>
  <inkml:trace contextRef="#ctx0" brushRef="#br0" timeOffset="244378.9063">11573 11052 17040,'-20'19'2274,"0"2"-1762,0-1 834,-19 0 383,19 19 193,0 0-449,0 2-704,-1-21-481,21 0-224,0-1 1,21-19-33,19 0 32,-20-19-32,19-1 0,1 0-96,-20-21 32,-1 22 64,-19-1-32,0 20 32,0 0 128,-19 0-96,-1 20 128,0 21 160,20-22-224,0 21-128,0-21-192,20 1-384,0 0-481,-1-20-289,21 0-319,-20 0-1282,1-20-3971</inkml:trace>
  <inkml:trace contextRef="#ctx0" brushRef="#br0" timeOffset="244596.6797">11810 11232 11146,'0'39'11339,"0"-19"-9449,21-1-481,-21 21-256,20-21-448,-20 2-481,20-21-192,-1 20-320,1-20-289,0-20-576,-20 20-384,20-21-802,-20 2-1825,0-1-3747</inkml:trace>
  <inkml:trace contextRef="#ctx0" brushRef="#br0" timeOffset="244762.6954">11871 11071 10890,'-20'-39'4740,"0"19"-2401,20 1-482,-21 19-223,1-20-385,20 20-1057,0-20-192,0 1-929,20 19-1249,-20-21-1473,21 1-9578</inkml:trace>
  <inkml:trace contextRef="#ctx0" brushRef="#br0" timeOffset="244957.0313">11890 10695 14637,'0'19'5478,"0"1"-3461,0 21 226,20-2-65,0 20-417,0 2-704,0-2-416,19 19-513,-19-17 32,20-22-192,-19 0-256,17 2-225,-18-21-223,1 0-225,-21-1-609,20 1-416,-20-20-928,0 20-2403</inkml:trace>
  <inkml:trace contextRef="#ctx0" brushRef="#br0" timeOffset="245398.4375">12169 10675 15022,'0'-39'4708,"20"18"-3555,19 1-128,-19 0-160,0 20 192,0 0-352,-1 0-321,1 0-192,-20 20-96,20 0 32,-20 20 65,20 0-1,0-1 96,-20 22-64,19-2-64,1 0 65,0 1-129,0 19 0,19-19-96,-19-1 0,0-20 0,1 22 0,17-22-96,-18 1 0,-20 0 96,0-20 0,0 19 0,-20-19-96,2 0 192,-2-20-160,-1 0-545,1 0-544,0 0-929,1-20-2466,-1 20-10442</inkml:trace>
  <inkml:trace contextRef="#ctx0" brushRef="#br0" timeOffset="254095.7032">13082 10973 4260,'-20'0'2882,"-1"0"321,21 0-352,0 0-449,-20-20-352,20 20-288,0 0-417,0 0-544,20 0 96,1 0 192,-1 0 32,0 20-288,19-20-161,1 0-127,-1 0-129,1 0-31,19-20-129,-19 20-160,19-19-64,-18 19-96,17 0-192,-17 0-417,-21 0-800,0 19-513,19-19-769,-39 20-1537,0 0-10730</inkml:trace>
  <inkml:trace contextRef="#ctx0" brushRef="#br0" timeOffset="254355.4688">13141 11291 18737,'-59'39'2210,"59"-39"-1697,0 0 416,20 0 608,19 0 129,21 0-577,19 0-641,-20-20-128,20 1-191,2 19-161,-22 0-321,0 0-415,1 0-738,-40 0-320,-1 0-1088,-19 0-3012</inkml:trace>
  <inkml:trace contextRef="#ctx0" brushRef="#br0" timeOffset="256232.4219">14153 10893 6502,'0'-39'2082,"0"39"64,0-20 224,0 0 288,0 20-319,0-19-642,20 19-319,0 19-161,1-19-224,-3 40 160,2-1-64,0 21-256,21 19-257,-23-19-224,23-1-31,-21 0-65,19-18 64,-19-1-96,0-21 1,0 1-33,-20-20-32,0 0-64,0 0 160,0 0 1,-20-20-161,0 1-160,0-1 96,-19-41-160,-1 22-33,1-20 1,19-21-96,-21 1-96,21-1-193,2 2-63,-3 17 351,21 2 193,21 20 32,17-2 160,3 21-64,-3 20 0,3 0 161,-1 40-65,-1 0-128,1 0-32,-20-1 64,-20 22-32,0-22 32,-20 0-32,0 1 64,-20-19-64,1-2 0,-1 1-160,1 0-192,-2-20-193,21 0-384,0 0-384,20 0-224,0 0-897,20 0-1026,0 0-3330</inkml:trace>
  <inkml:trace contextRef="#ctx0" brushRef="#br0" timeOffset="256513.6719">14789 11369 20083,'20'0'1793,"-20"0"-640,20 0 769,-20-19-352,0-21-513,-20 21-449,20-21-512,-20 21 0,0-22 32,-1 1-128,21 1 0,0-2-64,0 22-224,21-1-320,-1 0-898,20 20-544,-21 0-1697,41 20-8905</inkml:trace>
  <inkml:trace contextRef="#ctx0" brushRef="#br0" timeOffset="257593.75">15424 10636 14061,'-20'-61'2594,"0"42"-960,20-1 256,-20 20-193,-19 0-384,19 0-480,-20 20-32,19-1-192,-17 1-225,18 21 32,-1-2-223,1 0-97,2 1-128,36 1 128,-18 18-96,20-20-64,1 21 32,-21-1-32,20 0-33,-20 2 65,20-2 64,-20 1-64,0-1 32,0 0 32,0-18 32,0-2 161,0-19 63,0-20 64,18 0 129,3 0 31,-1 0-320,20-20-95,-21 1-65,1 19-225,20-20-191,-20 20-577,-1 0-544,1-20-353,0 20-1505,0 0-3139</inkml:trace>
  <inkml:trace contextRef="#ctx0" brushRef="#br0" timeOffset="258440.4297">15702 10636 7174,'-20'-21'5830,"20"21"-2787,-20 0-321,20 0-127,0-20-770,-19 20-415,19 0-321,0 0-385,19 0-191,-19 0-33,20 0-223,20 0-33,-20 0-160,19 0-32,-19 0 32,0 0-32,0 0-64,-1 20 352,1 1 129,-20-2 63,0 21-127,0 19-65,0-18-192,0-2-64,0-19-160,20 19-96,-20-19-705,0 1-544,20-21-769,-20 0-1666,0 19-7815</inkml:trace>
  <inkml:trace contextRef="#ctx0" brushRef="#br0" timeOffset="259042.9688">16396 10655 10505,'0'-40'8392,"-20"40"-5541,20 0-1217,0 21-33,0 18 193,0 0-673,0 42-480,20-22-129,1 21-256,-21-2-128,40 2 0,-22-21-95,3-19-130,-1 1-319,-20-22-96,20 1-481,-20 0-641,0-20-320,0 0-993,-20-20-3010</inkml:trace>
  <inkml:trace contextRef="#ctx0" brushRef="#br0" timeOffset="259291.9922">16139 10795 22325,'-20'-20'2754,"20"-1"-1248,39 1 191,1 20-383,0-20-706,-1 1-224,21-1-352,20 20 33,-22-20-290,23 20-287,-42-19-417,21 19-673,-41 0-864,-19 19-1153,0 1-6663</inkml:trace>
  <inkml:trace contextRef="#ctx0" brushRef="#br0" timeOffset="259947.2657">16893 11232 13388,'0'-22'5157,"0"22"-2530,0 0-289,20 22 0,0-3-704,-20 21-610,20-1-543,-20 0-193,19 22-128,-19-42-192,0 21 32,20-21-320,-20-19-513,20 0-672,-20 0-929,0 0-1602,20-19-6118</inkml:trace>
  <inkml:trace contextRef="#ctx0" brushRef="#br0" timeOffset="260526.3672">17289 11112 17008,'0'39'2690,"0"-39"-1473,0 0 449,0 0 224,0 0 160,0-19-1154,0-1-319,0 0-225,0-20-127,0 0 31,0-19-192,0 19-32,21-19 0,-21 0 0,20-2-96,0 41 128,0 1 0,19 19 32,-39 19 128,20 21 97,0 20-161,0 19-96,19 1 64,-19-1-96,20-19-32,-21-1-192,1-20-193,0-17-415,-20-3-289,21 1-705,-21-20-448,0 0-1217,0 0-5638</inkml:trace>
  <inkml:trace contextRef="#ctx0" brushRef="#br0" timeOffset="260910.1563">17686 10675 18385,'0'-20'2498,"20"1"-2049,1 19 864,-1-21 0,19 1-384,-19 0-352,20 1-385,-20 19-128,-1-20-64,21 20 96,-20 0-64,0 0-32,-1 0 160,-19 20 224,20-1 129,-20 21-225,0 0-96,0-20-95,0 19-97,20 1-513,-20-19-544,20-1-544,-20-1-1154,21-19-2082,-21 0-10825</inkml:trace>
  <inkml:trace contextRef="#ctx0" brushRef="#br0" timeOffset="261155.2735">18263 10655 20307,'20'59'3427,"-1"-19"-2082,-19 20 417,0-1-161,20 2-704,-20 17-705,20-19-127,20-18-65,-21-2-353,1-19-127,0-20-449,-20 20-641,20-20-704,-20 0-1409,-20-20-3556</inkml:trace>
  <inkml:trace contextRef="#ctx0" brushRef="#br0" timeOffset="261347.6563">18123 10714 21364,'0'-39'2818,"41"0"-1376,-21 18 512,39 1-609,-19 20-576,19-20-449,-19 20-256,-1 0-96,22 20-320,-23-20-321,-17 20-864,19 1-674,-22-2-415,-18 21-1794,0-21-10955</inkml:trace>
  <inkml:trace contextRef="#ctx0" brushRef="#br0" timeOffset="261649.4141">18620 11032 16591,'40'0'6502,"-20"0"-5284,-1 0 287,21 0-224,-20 20-736,-20-1-353,20 2-160,-20 19-32,-20-1-224,20-19 128,-20 21 32,0-2 64,20-19 32,0 19 288,0-19 160,20-20 225,0 19 64,0-19-97,19 0-223,1-19-353,-1 19 32,1-20-384,-19 20-353,19 0-512,-22 0-833,-18 0-961,0 0-1985,0 20-13421</inkml:trace>
  <inkml:trace contextRef="#ctx0" brushRef="#br0" timeOffset="262293.9454">19275 11092 16431,'0'20'2274,"-20"0"-1057,20-20 961,-20 0-576,0-20-385,20 0-480,-19-1-225,19-18-255,0 0-33,0-1 128,0 0 64,0-19-159,19 0-1,21-2-128,-20 22-32,1-1 128,17 21-288,-18 19 224,1 19 1,-1 21 31,-2-1-96,3 22 0,-1-2-64,0 0 32,19 1-256,-19-21-385,0-19-223,0 0-706,0-20-448,-1 0-960,-19 0-2147,20 0-7912</inkml:trace>
  <inkml:trace contextRef="#ctx0" brushRef="#br0" timeOffset="262490.2344">19751 10993 12716,'20'0'11018,"-20"0"-10057,0 0-865,21-20-96,-21 20 0,20 0-384,19 0-1154,-19 0-2690,0 0-14093</inkml:trace>
  <inkml:trace contextRef="#ctx0" brushRef="#br0" timeOffset="262683.5938">20089 10993 18033,'20'0'3491,"-1"-20"-1826,-19 20-383,20-20-962,0 20-416,1 0-577,-1 0-1633,-2 0-3523</inkml:trace>
  <inkml:trace contextRef="#ctx0" brushRef="#br0" timeOffset="262888.6719">20387 10993 20787,'0'19'1666,"0"-38"63,20 19-255,-20 0-1250,19 0-640,1 0-770,0 19-1728,0-19-2948</inkml:trace>
  <inkml:trace contextRef="#ctx0" brushRef="#br0" timeOffset="263380.8594">21181 11052 12651,'0'19'3011,"-20"-19"-865,-1 21 225,21-1-321,-18-20-449,18 0-256,-20 0-224,20-20-416,-20-1-32,20 2-33,0-1-191,0-19 31,-21-1-224,21-20-31,21 21-257,-21-20 192,20 18-128,18 1-32,-17 21 64,19 19-64,-20 0-64,19 19 128,-19 21-32,0 1 0,19-2 0,1 20-32,-20-18 0,19-2-160,-19 0-128,0-19-353,1 0-160,-1-1-768,-20-19-705,0 21-1250,0-21-4868</inkml:trace>
  <inkml:trace contextRef="#ctx0" brushRef="#br0" timeOffset="264026.3672">21618 10556 12972,'-40'0'2786,"40"0"-672,0 0 577,0 0-897,20 0-257,0-20-288,0 20-288,-1 0-256,21 0 32,0 0-321,-21 0 0,21 0-255,-20 0-65,1 20 128,-3-20 160,-18 39-192,0 2 1,0-22-129,0 21-96,0-1-545,0-19-448,20 1-929,0-1-1057,-20-20-7046</inkml:trace>
  <inkml:trace contextRef="#ctx0" brushRef="#br0" timeOffset="264684.5704">22272 10655 13901,'-20'-60'3523,"20"60"-672,0-20-225,0 20-159,20 0-450,0 20-671,-20 21-289,20 18-449,1 0-255,-3 21-65,2-21-96,1 21-96,-1-21-32,0-20-192,0 22-288,-1-42-1,-19 21-287,20-40-417,-20 19-673,0-19-352,-20 0-1410,1 0-3810</inkml:trace>
  <inkml:trace contextRef="#ctx0" brushRef="#br0" timeOffset="264945.3125">22054 10655 21236,'-39'-19'2946,"39"19"-1312,20 0 384,-1 0-256,41 0-641,-21 0-737,41-21-224,-21 21-96,20 0-128,2-20-480,-22 20-417,-19-20-160,-1 20-609,-19 0-544,-20 0-1666,0 0-6918</inkml:trace>
  <inkml:trace contextRef="#ctx0" brushRef="#br0" timeOffset="266048.8282">22709 11310 14990,'-20'20'2402,"20"0"-736,0-20 448,0 19-321,0-19-480,0 0-127,0 21-193,20-21-257,-20 0 225,0-21-128,0 21-224,0-19-225,21-21-96,-21 21-32,0-21-127,0-1-1,0 2-160,0 0 32,-21-1 0,21 19 64,21 2-32,-21 19 64,0 0 0,0 0-96,20 19 192,-20 22-192,18-2 64,2 1-32,1 1-32,19-2 0,-21 0 0,21-19 0,-20-20 0,0 20 64,-1-20 0,1-20 0,-20 0 64,20-19-63,-20 19 31,0-21 32,-20 2 32,20-20-128,0-1-64,-20 20-32,20 1-224,0 0-193,20 39-352,-20 0-544,20 0-673,-20 19-801,0-19-2402,0 20-6181</inkml:trace>
  <inkml:trace contextRef="#ctx0" brushRef="#br0" timeOffset="266439.4532">23027 10516 20947,'39'-39'1730,"-19"39"-385,41-21 769,-23 21-993,3 0-640,-21 0-129,19 41-160,-19-22-128,20 21 32,-20-21 1,-20 21-1,19 0-32,-19 19-32,20 2 32,-20 18-32,0-20 0,0 21-32,20-21 64,0 21-96,19-21 32,-19-18-128,0 18 0,0-20 128,-20 0 0,0-18 0,0-1 64,0 0-224,-40-1-129,20-19-287,1 0-577,-1 0-1090,-20 0-2305,20 0-11019</inkml:trace>
  <inkml:trace contextRef="#ctx0" brushRef="#br0" timeOffset="273419.9219">2640 12580 9513,'-20'0'5317,"20"0"-3652,-20 0 97,20 0 672,0 0-416,0 0-1025,0 0-96,0 0 288,20 0-256,0 0-64,-1 0-193,1 0-31,20 0-225,-1 0-224,1 0-63,19 0-65,-18 0-32,17-19 32,-17 19-160,18 0-129,-19 0-479,-20 0-289,19 0-513,-39 19-480,20-19-928,-20 20-2403,0 1-9609</inkml:trace>
  <inkml:trace contextRef="#ctx0" brushRef="#br0" timeOffset="273745.1172">2719 12939 18609,'-20'19'1954,"0"1"-577,20-20 801,0 0 64,0 0-864,20 0-545,0 0-225,19-20-256,1 20-191,1 0-1,18 0-96,-19 0 0,19 0 0,0 0-352,-19 0-65,0 0-319,-1-19-289,-19 19-737,0 0-608,-20 19-2242,0-19-10859</inkml:trace>
  <inkml:trace contextRef="#ctx0" brushRef="#br0" timeOffset="276453.125">4009 12363 11274,'0'-20'2082,"0"0"288,-20 1 33,20-3 63,0 22-640,0 0-545,0 0-608,0 0 480,20 22 32,-20-3-256,0 1-32,20 19-129,0 1-191,-1 20-65,21 19-159,-19-19-65,-1 19-128,18-19 32,-17-1-96,-1 0-64,0-18-32,-1-2 193,-19 1-290,20-21-95,-20 1-192,0 0-129,0-20-223,20 21-193,-20-21-577,0 0-672,0-21-384,20 21-1794,-20-40-7111</inkml:trace>
  <inkml:trace contextRef="#ctx0" brushRef="#br0" timeOffset="276780.2735">4367 12382 17328,'0'-59'2082,"0"18"-673,0 41-128,0-19 577,0 38-128,0-19-641,0 22-288,0 17-129,0 0 1,19 1 0,1 40-289,0-21-192,0 21 0,1-21-128,17 1 0,-18-20 0,1-1-64,-1 0-192,-2-19-352,3 1-193,-21-21-192,0 0-512,0 20-481,0-40-576,-21 20-1506,-17 0-7079</inkml:trace>
  <inkml:trace contextRef="#ctx0" brushRef="#br0" timeOffset="277119.1407">3653 12441 17616,'0'0'2499,"0"0"-642,18-19 193,23-1 64,17-19-929,23-1-704,37-1-129,1 2-64,-20-20 1,1 39-193,-20-1-64,-21 2-32,0 19-32,-19 0-192,1 0-161,-23 0-255,3 19-353,-21 2-737,0-21-768,0 20-1442,-21 0-7367</inkml:trace>
  <inkml:trace contextRef="#ctx0" brushRef="#br0" timeOffset="277749.0235">4167 13435 17552,'0'39'2627,"-18"-19"-1218,18-1-32,18 22 129,-18-2-225,0 1-673,20-21-319,-20 22-225,21-21 0,-21-20-128,20 19-289,-20-19-319,20 20-673,-20-20-481,0 0-1185,0 0-3107</inkml:trace>
  <inkml:trace contextRef="#ctx0" brushRef="#br0" timeOffset="277968.75">4068 13215 19122,'-19'-19'2274,"-1"19"-1634,0-20-640,20 20 96,0 0-128,0 0-320,0 20-1442,0-1-2562</inkml:trace>
  <inkml:trace contextRef="#ctx0" brushRef="#br0" timeOffset="278209.961">4327 13494 22581,'0'19'1505,"0"-19"-416,20 0 385,0-19-449,-1-1-577,1 20-352,0-20 0,0 20-256,19 0 64,-19 0-192,21 0-385,-3 0-416,-17 20-416,-1-20-321,0 20-1505,0-20-7944</inkml:trace>
  <inkml:trace contextRef="#ctx0" brushRef="#br0" timeOffset="278430.6641">4505 13672 18929,'-20'41'3011,"20"-41"-1537,0 0 383,0 0 1,20 0-833,0 0-737,1-20-159,-1 20-194,-2 0-319,3 0-577,-1 0-768,0 20-898,0-20-2338,-1 0-11883</inkml:trace>
  <inkml:trace contextRef="#ctx0" brushRef="#br0" timeOffset="278637.6954">4922 13454 25047,'20'40'673,"-20"-21"-449,0-19 833,0 61-1057,0-22 961,0 0-1025,0 2-545,21-21-544,-3 19-192,2-19-1282,1-1-6149</inkml:trace>
  <inkml:trace contextRef="#ctx0" brushRef="#br0" timeOffset="280027.3438">3910 12084 11627,'0'20'3971,"0"0"-2657,20-20 671,-20 19 418,0 2-482,0-21-864,0 20-96,0-20-160,0 0 32,0 0-128,0 0-33,0 0-287,0 0-97,0 20 0,0-20-96,0 0 1,0 0 63,0 0-128,0 0 64,0 0 0,0 0-64,0 0 65,0 0-65,0 0-32,0 0 0,0 0-128,0 0 32,0 0 0,0 0 64,0 0-64,0 0-32,0 0 64,0 0-32,0 0-64,0 0 128,0 0-64,0 0 32,0-20 32,0 20 32,0-20-96,-20-1 0,20 2 32,-20-1-32,20-19-32,-20-1-64,20 0 64,-19-19-160,-1 19 32,20 21 352,-20-22-256,20 21 96,0 20-64,0-19 96,0 19-160,0 0 0,20 0 192,-20 19-160,20 1 128,-1 1-64,21-1 0,-20 19-64,19-19 32,1-1 128,0 21-192,-1 0 96,2 0 32,-21-21 0,18 1 0,-17 0 32,-1-20-96,0 0 160,-20-20-96,19 20 64,-19-20-64,0-19-32,0 0-32,-19-2-32,19 2 0,-20-1-192,-21 1 160,21-2-449,20 22-128,-18 19-416,18 0-1697,0 19-1699,0-19-6149,18 20 4485</inkml:trace>
  <inkml:trace contextRef="#ctx0" brushRef="#br0" timeOffset="281728.5157">5101 12363 15694,'-21'-20'2146,"42"0"-768,-21 20 608,0 20-65,20 0-319,0 39-481,0-19-448,19 39-321,-19 1-224,20-21 256,-1 21-95,-19-21-65,21-19 128,-21-21-96,-2 1-31,2 1-97,-20-21 256,0 0-288,0-21-128,-20 1-32,2 1-64,-23-21-64,1 1-96,1-22-65,-1 22-127,1-41-161,-1 21-320,20-41 32,0 2 449,20 18 384,20 1 160,20 19 256,19 40 257,-19 20 127,-1 20-415,22 20 95,-41 19-128,-2 22-160,2-22 33,-20 0-129,0-19 128,0 0-64,0 19-96,-20-20 0,2 21-161,-2-40-255,-1 0-513,21-20-480,-20 0-1058,20 0-2241,20-20-7207</inkml:trace>
  <inkml:trace contextRef="#ctx0" brushRef="#br0" timeOffset="281934.5704">5617 12760 1825,'40'59'19411,"-20"-59"-18066,-20 0-128,0-19 449,0-21-193,0 19-544,-20-18-417,20-1-351,-20 1-129,20-21-193,0 20-447,0 21-577,20-1-609,0 0-1185,-1 20-2690</inkml:trace>
  <inkml:trace contextRef="#ctx0" brushRef="#br0" timeOffset="282292.9688">6293 12441 17360,'18'-59'3299,"-18"20"-1858,-18-22 513,-2 2 64,0 40-705,-1-1-608,1 20-449,-19 0-31,19 20-161,0 19-64,0 0 0,20 2 0,0-1-289,0-1-95,0 0 192,0-39-96,20 80 288,-20-21-257,20 2 385,-20-22-224,0 20 321,0-18 159,0-21 0,0 19 97,0-39-1,0 20-192,20-20 1,1 0 31,-3-20-256,23 0-64,-1 20-224,-22-19-257,23 19-383,-21 0-738,19-20-864,-19 20-1922,0 0-7592</inkml:trace>
  <inkml:trace contextRef="#ctx0" brushRef="#br0" timeOffset="283062.5">6570 12204 18417,'0'0'2018,"-20"0"-513,20 0 385,20 0-96,-20 0-737,20-20-545,-1 0-416,21 20 97,-19-21-129,-1 2 0,-2 19 32,2-20-128,1 40 32,-1-20 288,-20 19 192,0 22 193,0-2-225,20 1-127,-20-21-225,0 22-32,0-41-128,19 20-224,-19 0-481,20-20-288,-20 19-384,20-19-609,-20 0-673,0 0-1473,0 0-8584</inkml:trace>
  <inkml:trace contextRef="#ctx0" brushRef="#br0" timeOffset="283345.7032">7364 12282 22485,'0'41'1922,"0"-1"-1154,0-1 674,0 21-97,20-1-416,-20-59-545,20 139-384,-20-80 0,39-18-96,-19-1-160,0-1-417,1-19-832,-21-1-833,18-19-705,-18 0-3491</inkml:trace>
  <inkml:trace contextRef="#ctx0" brushRef="#br0" timeOffset="283606.4454">7166 12323 19858,'-41'0'3844,"41"0"-2275,21 0-63,-1-19 191,20 19-223,19-22-769,0 3-417,-19 19-160,19-20-192,-19 20-192,1 0-417,-3-20-544,3 20-641,-21 0-961,-2 20-1409,3-20-7399</inkml:trace>
  <inkml:trace contextRef="#ctx0" brushRef="#br0" timeOffset="283875">7901 12839 25015,'20'39'1698,"-20"-19"-1218,0 1 289,0-1 0,0-1-385,0 1-416,18 0-64,-18-1-256,0 1-609,0-20-769,20 20-832,-20-20-2211</inkml:trace>
  <inkml:trace contextRef="#ctx0" brushRef="#br0" timeOffset="284098.6329">7901 12521 22837,'-41'-39'2723,"21"-2"-2627,20 22-481,0 19-191,-19-20-33,19 20-1697,0 20-3427</inkml:trace>
  <inkml:trace contextRef="#ctx0" brushRef="#br0" timeOffset="284489.2579">8039 12143 22036,'40'-19'2499,"-20"19"-1955,19 0 33,1 0 127,0 19 129,-1-19-288,-19 41-225,21-21-224,-23 19 64,-18 0-64,20 2 0,-20-1-63,20-1-33,-20 21 0,21-20-193,-1 19 65,-2 1 32,23-1 0,-21-20 64,19 2-64,-19-21 160,20 19-160,-20 1 192,-20-21-96,0 1-96,0 1-385,0-1-704,-20-1-769,0-19-2049,0 0-11276</inkml:trace>
  <inkml:trace contextRef="#ctx0" brushRef="#br2" timeOffset="290126.9532">2659 12184 7911,'-120'-60'5189,"62"40"-4773,-1 0 161,-2 20 320,22 20 32,-1 19 96,20 2 128,0 18-32,1 2-128,19-2-353,0 19-191,0 22-193,39 19-96,1 40-128,19-20 64,2 20-192,-2-20 288,20-41-224,-79-98 128,139 140-96,-40-121 321,1-38-97,-1-1-64,0-59-96,-20-1-128,0-20 32,2 2 64,-42-21-32,-19-1-64,-20 22 0,0-22 0,-41 21 96,-18 20 0,-20-1 96,-40 1-128,-21 19 128,140 60-192,-237-79 64,158 59-1217,19 20-801,19 0-416,23 20-2531</inkml:trace>
  <inkml:trace contextRef="#ctx0" brushRef="#br2" timeOffset="291291.9922">2798 12304 9801,'-20'0'672,"20"0"385,-20 19-512,20-19-129,0 0 193,0 0 224,0-19-129,0 19 161,0 0 64,20-22-160,-20 3-97,41-21-223,-21 1-225,18-21-160,3 1-64,-3 19 64,3-20-32,-1 1 0,19 0 32,-19-1 257,19-19-193,0 18 160,2-17-128,18 17 32,0-17-96,1-22-32,20 21 65,-21 19-193,20-19-161,0 19 33,-20 1 96,0 0-64,20-2 128,1 22 32,-20-20 0,-1 18 32,0 2-64,1-20 32,19 18 64,-20-18 64,20 20 64,-18-2-192,-22 21 0,20-19 0,-39 19 0,19 20 32,1-19-64,-21 19 32,1 0-128,-19 0-32,17-20 160,-38 20 64,20-20-128,-20 20 64,0-21-64,-20 21 0,-18-19 0,-3 19 32,2-20 64,-21 20-32,21 0 192,-1 0 128,20 0-63,0-20 127,20 20 0,0 0-128,0 0-127,20 0-129,20 0 160,-1 20-96,21-20 32,-1 20-96,-18-1-64,-3 2 96,3-1-128,-21 0-257,0-1-575,-20 1-1859,-20 0-9288</inkml:trace>
  <inkml:trace contextRef="#ctx0" brushRef="#br2" timeOffset="292473.6329">5736 10160 8295,'-20'-41'1730,"20"21"-193,0-19 33,0 19-193,0 0-256,0-1-160,0 21-96,0-19 64,0 19 0,0 0-96,0 0-97,-20 0-447,20 0 159,0 0 64,0 19-223,0-19 95,0 0-160,0 0-32,0 21 33,0-21 31,0 0-160,0 0 0,0 0 64,0 0-128,0 0 160,0 0-31,0 0-1,0-21-64,0 21 32,0 0-64,0 0 0,0 0 0,0 21 64,0-21 97,0 20 63,20 0 160,-20-1 1,20 21-33,0-21-64,1 22-127,-3-21-33,2 0-128,0-1 64,-20-19-96,21 20-32,-1-20 192,-20 0-128,18 0 32,23-20-128,-21 20 64,0 0-96,19 0 64,-19 20-32,-20 0 0,20-1 32,-20 2-32,-20-1 0,0 0-224,0-1-32,-19 1-161,-1 0-255,19-20-321,21 0 96,-38 0 929,17-20-2723,21 20 1122,-20-20 63,20 1-832,0 19-2210,0-20-6919</inkml:trace>
  <inkml:trace contextRef="#ctx0" brushRef="#br2" timeOffset="292740.2344">6133 10278 16719,'20'0'1602,"-20"19"-897,20-19 127,1 21 97,-3-21-160,23 20-481,-1-20-192,-1 0-160,-19 20-640,20-20-1154,-1-20-929,1 20-3427</inkml:trace>
  <inkml:trace contextRef="#ctx0" brushRef="#br2" timeOffset="292959.961">6590 10199 15534,'-20'39'1730,"0"-19"-65,0 19-31,-19 2-161,-1-2-320,20 1-576,-19-1-353,19-18-224,0 18-288,0-19-513,-1 0-576,21-1-1474,-18-19-2786</inkml:trace>
  <inkml:trace contextRef="#ctx0" brushRef="#br2" timeOffset="293522.461">6947 10297 9577,'-20'-19'3010,"20"19"-575,0 0-321,0 0-289,20 0 1,-20 0-224,20 19-417,-20 2-481,20-1-351,-20-20-65,21 20-192,-21-20-96,38 39 0,-38-39-1922,0 0 129,20 0 1793,-20-20-13325</inkml:trace>
  <inkml:trace contextRef="#ctx0" brushRef="#br2" timeOffset="293730.4688">6947 10020 16431,'0'-21'192,"0"21"-1729,0 0 576,20 0-1922,0 21-2914</inkml:trace>
  <inkml:trace contextRef="#ctx0" brushRef="#br2" timeOffset="293959.961">7125 10238 11114,'21'40'4292,"-1"-21"-2947,0 2 225,0-21-129,-20 0-224,19 20-160,-19-20-256,20 0-449,-20 0-191,20 0-33,-20 0-128,0 0 64,20-20-32,-20 20-32,20-21 32,-1 21 32,-19 0-128,20 0 64,0 0 0,-20 21-256,20-1-609,0 0-865,-1-1-960,-19-19-2627</inkml:trace>
  <inkml:trace contextRef="#ctx0" brushRef="#br2" timeOffset="295145.5079">7741 10318 4676,'0'-40'4196,"-20"40"-1698,20-20-576,-19 0-320,19 20-129,-20 0-256,0 0-224,20 20-160,0-20 64,-20 20-129,20-1-255,20 2-129,-20-1-224,20 0-63,0-1-65,-1-19 32,1 0-64,0 0 64,0-19-128,0 19-32,0-20-97,-1-21-191,-19 22 128,0-1-65,0-19-63,0-1-160,0-1 191,-19 2-31,19-20 160,-20 18 192,20 22 32,0-21 64,-20 21 128,20 19 64,0-20 32,0 20 161,0 0-129,0 20-64,0-1 65,20 1-129,-20 19 160,20 2-64,-1-2-95,1 1-1,0 1-96,1-2 0,-1-19-96,-2-1 160,2 1-96,1 0 32,-21-20-192,59 0 96,-39 0 96,0-20-32,0 0-224,0 1 32,-20-1-96,19 0-32,-19 1-1,-19-3 65,19 3 160,-20-1-64,0 20 192,0 0-128,20 0 96,0 0-64,-20 20 0,20-1 64,0 3-32,20-3-32,0 1 0,20-20-160,-1 20-416,-39-20-449,79 19 1025,-39-19-2371,-40 0 65,59 0 2306</inkml:trace>
  <inkml:trace contextRef="#ctx0" brushRef="#br2" timeOffset="295600.586">8435 10219 11466,'41'78'2371,"-41"-57"-994,20 19-224,-20-40-96,20 39-1057,-20-39 2146,0 20-1633,19-20-321,-19 0 128,0 0-32,-19-20-288,19 0 128,-20 1-96,0-1-192,0 0 96,20-20-288,-21 0 0,21 40-321,0-78 673,0 56-1409,0-17 1216,21 39 193,-1-20 257,0 20 127,0 20-160,-1 19 97,-19-39-65,20 61-256,-20-41 224,0-1-192,-20 1 0,1 0-96,-1-20-320,0 19-609,0-19-1281,20 0-2627,-39 0 4901</inkml:trace>
  <inkml:trace contextRef="#ctx0" brushRef="#br2" timeOffset="295970.7032">8615 10219 13356,'59'0'1442,"-39"0"-610,21 0 129,-23-20-448,23 20-225,-41 0-224,40-39-64,-40 39-512,18-22-33,-18 22 257,0-39 288,-18 39-897,-2 0 352,0 0 353,-21 0 224,23 0 385,-23 20 31,41-1 129,-20 3 416,20-3 64,0 1 32,0 0-385,20-1-415,21 1-97,-3 0-192,-17-20 0,-21 0-673,79 0 673,-39 0-3715,-20 0-2147</inkml:trace>
  <inkml:trace contextRef="#ctx0" brushRef="#br2" timeOffset="296259.7657">8972 10060 15342,'20'39'2146,"-20"-19"-576,20 21-33,0-22-96,-20-19-95,19 59-1346,-19-59 1409,20 20-1217,-20-20-96,0 0-96,0 0 128,0 0-160,0 0-224,0-20-64,20 1 96,0 19 63,-20-20-159,0 20 256,39-20 64,-39 20-384,20 0 31,-20 0-383,41 40 736,-21-21-5926,-2 1-9256</inkml:trace>
  <inkml:trace contextRef="#ctx0" brushRef="#br2" timeOffset="297225.586">9488 10179 9096,'-20'-41'1794,"0"41"0,1-19 255,19 19-287,-20 0-353,0 0-287,20 19-290,0-19 1,-40 41-833,40-21 1441,0 19-992,0-19-161,0 0-160,20-1-32,0-19-32,0 0 0,0 0 1,19 0-65,-19-19-65,0-1-127,0-19-128,-20 19-160,0-19 63,0 17-127,0-17 63,-20 0-31,20-1 223,-20 0 225,20 20 160,-20 20-128,0-20 385,20 20-1,0 0-96,0 0-256,20 20 897,-20-20-384,20 39-513,-20-18 864,20 19-415,0-1 95,-20 22 1,21-22-289,-3 0-96,2-19-96,21 0 0,-21-1 1,19 2-65,1-21 96,-1 0-128,1-21 32,-20 2-64,0-1-129,-1 0 33,-19 1-224,20-21-65,-20 21-31,0-22 64,-20 21-1,20-19 97,-19 39 128,19-20 256,-20 20 0,20 20-160,-20-20 128,20 19 96,0 21 320,0-21 1,0 22-65,0-1-128,20-21-224,0 1 32,-1 0-256,21-20-577,-20 19-384,0-19-1409,-1 0-2467,1-19-7783</inkml:trace>
  <inkml:trace contextRef="#ctx0" brushRef="#br2" timeOffset="297535.1563">9984 10079 17104,'0'40'2146,"20"-21"-353,-20 22-191,21-21-97,-21 0-287,20-1-450,-20-19-415,18 20-193,-18-20-160,20 0 160,-20 0-96,0 0-224,0-20-32,21 20-65,-21-19 1,0-1 64,20 0 32,-20 1-32,20-3 128,-2 22 64,3 0-129,-21 0-63,20 41 192,0-21-480,0 0-545,-1 19-609,1-19-1473,20-1-4132</inkml:trace>
  <inkml:trace contextRef="#ctx0" brushRef="#br2" timeOffset="297925.7813">10462 10020 1953,'18'0'12332,"-18"20"-10410,0-20 64,-18 39-1986,-2 1 3459,20 1-1954,0 18-351,0-20-386,0-19-383,20 20-193,18-40 0,-17 0-32,19 0-32,-1 0-64,1-21-96,-1-18-160,-19 19-192,0 1 63,-20-21-127,0 21 64,0-3 31,0 22 161,-20-19-96,-19 19 128,19 19 32,0 3 192,0-3-64,20 1 128,0 0 32,0-1-128,40 1-128,-20-20 64,19 0-160,1 20-641,-1-20-673,-19 0-1344,20 0-4838</inkml:trace>
  <inkml:trace contextRef="#ctx0" brushRef="#br2" timeOffset="298281.25">10838 9801 16111,'0'-19'2402,"0"19"-832,21 0 95,-21 0-127,0 19-129,0 21-480,18-19-513,-18 18-96,0 0-255,20-19 63,0 19-289,-20-18-383,21 19-609,-1-21-353,-20 1-1152,18 0-3748</inkml:trace>
  <inkml:trace contextRef="#ctx0" brushRef="#br2" timeOffset="298497.0704">10997 10338 16527,'20'0'-608,"-20"-20"-4677</inkml:trace>
  <inkml:trace contextRef="#ctx0" brushRef="#br0" timeOffset="325031.25">10421 12263 11050,'0'0'2626,"-20"0"-992,20 19 608,0-19-256,-20 22-769,20-3-320,0 1-32,0 0 96,-19-1-64,-1 1-193,20 0-63,-20-1-33,0 2-63,0-1-65,20 0-31,-20-1-33,20 1 33,0-20-97,0 20 96,20-20-191,0 0-1,0 0-64,0 0-64,19 0 32,1 19-160,1-19 96,18 0-64,0-19-128,1 19-64,-1 0-128,1-20-225,-21 20-287,1 0-65,-1 0-769,1 20-287,-19-20-578,-21 19-1857,0 1-12204</inkml:trace>
  <inkml:trace contextRef="#ctx0" brushRef="#br0" timeOffset="325291.0157">10521 12958 20179,'-41'40'2882,"41"-40"-1665,0 0 994,0 0-258,20-20-832,21 20-608,-2 0-353,21 0-128,-21 0-192,21 0-64,-1 0-289,2 0-448,-3-20-256,-17 20-705,-2 0-896,-19 0-1923</inkml:trace>
  <inkml:trace contextRef="#ctx0" brushRef="#br0" timeOffset="327563.4766">12268 12462 5092,'0'-80'6278,"-20"41"-3972,20 19 65,-20-21 95,20 41-160,0 0-672,-21 0-225,21 0-128,0 41 1,0-1 63,-18 19-160,18 21-320,0-21-129,18 21-159,-18-2-321,21 3-32,19 17-95,-20-18-1,19-21-96,21-18 32,-21-2-256,1-19-193,-1-1-480,-19-19-512,21 0-353,-21 0-832,-20 0-1153,18 0-6791</inkml:trace>
  <inkml:trace contextRef="#ctx0" brushRef="#br0" timeOffset="329140.625">10442 12363 2081,'0'0'1666,"0"0"-609,0 0 769,0 0 224,0 0-673,0 0-128,0 0-512,0 0-513,0 0 193,0 0 736,-21 0 32,21 0-224,0 0-161,0 0-159,0 0 32,0 0-129,0 0-63,0 0-193,0 0 96,0 0 1,0 0-65,0 0-128,0 0 64,0 0 65,0 0-129,0 0 192,0 0 129,0 0-161,0 0 128,0 0-127,0-20 31,21-19 1,-1 17 191,-2-17-31,2 0 127,21-1 33,-2 19-225,-19-18-127,20 0-129,-20 19 32,19 0-128,-19 1-64,0-2 64,-20 1 161,20 20-321,-20 0 128,0 0-160,0 0 160,0 0-32,0 20-32,0-20 0,0 0 0,0 0-128,0 0 192,0 0-192,0 0 0,0 0-32,0 0 288,0 0-416,-20 0 480,20 21-416,0-21 352,-20 19-320,0 1 160,0 0-129,1-1 33,-21 1 128,20 19 0,0-18-32,-19 19 32,19-1-96,-1 0-256,1 2-32,2-21-97,18 0-640,-20-20-320,20 0-257,0 0-2113,0 0-6855</inkml:trace>
  <inkml:trace contextRef="#ctx0" brushRef="#br0" timeOffset="331159.1797">12744 12502 14317,'0'-40'2498,"0"19"-640,0 2-64,0 19 192,20 0-64,-20 19-353,0 2-416,20 19-256,-1 19 64,-19 1-160,20 19-193,0 1-223,20-21-129,-21 0-64,21 1-64,-20-1-64,1-19 0,17-19-32,-18-2-128,-20 1-416,21-20-225,-21 0-352,0 0-577,0 0-832,0 0-1506,-21 0-7815</inkml:trace>
  <inkml:trace contextRef="#ctx0" brushRef="#br0" timeOffset="331456.0547">13260 12878 24278,'40'-19'2435,"-1"-1"-2275,-19 20 224,21-20 33,-3 20-225,3-19-256,-3 19-577,23-20-960,-22 20-385,1 0-769,0 0-3555</inkml:trace>
  <inkml:trace contextRef="#ctx0" brushRef="#br0" timeOffset="332222.6563">14173 12184 7751,'0'-20'8872,"0"-1"-6566,20 21 33,-20 0-225,0 21-96,21 19-801,-21-1-449,0 0-31,18 22-64,-18-22-225,20 1-160,0 0-159,1-20-1,-1 0-256,-2-1-353,3 1-544,-1 0-512,0-1-449,0 1-897,-20-20-2978</inkml:trace>
  <inkml:trace contextRef="#ctx0" brushRef="#br0" timeOffset="332460.9375">14133 12719 19954,'0'0'3364,"0"0"-1507,20 0 610,0-19-417,21-1-929,17 20-513,-17-20-416,18 1-95,0-1-290,1 20-287,-21 0-481,21 0-673,-40 0-640,19 0-608,-19 20-2564</inkml:trace>
  <inkml:trace contextRef="#ctx0" brushRef="#br0" timeOffset="333693.3594">14331 13078 14221,'0'0'2274,"0"0"-897,-18 0 353,18 0 320,0 19-256,0 21-449,0-1-320,18 0-320,-18-18 63,0 19-159,0-21-161,21 1-95,-21 0 31,0-20-32,0 0-95,20 0-97,-20-40-128,0 21 64,20-21-64,-20 0 0,0 0 0,20 21-96,-20-1 64,19 0-32,-19 20 128,20 20-96,-20 0 0,0-1 0,20 21-288,0 0-417,0-20-512,-1 0-641,1 19-256,0-19-1313,0-20-3396</inkml:trace>
  <inkml:trace contextRef="#ctx0" brushRef="#br0" timeOffset="334055.6641">14550 12978 21172,'0'-20'2818,"20"1"-1152,0-1 384,0 20-865,19 0-929,-19 0-160,0 0-288,21 0 128,-23 20-128,-18-20 128,0 39-64,0-19 64,-18 19 96,18-19 32,-20 1 224,20-2-128,-21-19-64,21 0 32,0 0-64,21 0-96,-1-19-160,19 19-288,-19-21-641,20 21-1442,-21 0-1152,21 0-7080</inkml:trace>
  <inkml:trace contextRef="#ctx0" brushRef="#br0" timeOffset="334689.4532">14947 12204 22293,'60'-20'2882,"-1"20"-1825,2 20 353,-2 39-353,-1 21-449,3-1-255,-2 1-161,-19-21-96,19 1 0,-19-1-64,19 21-64,-18 19 160,-21-19-224,0-2 0,-20 2 0,-20-21-96,0-19-97,-1 0-287,-17-20-641,18 0-1122,-21-20-928,21 0-6982</inkml:trace>
  <inkml:trace contextRef="#ctx0" brushRef="#br0" timeOffset="336032.2266">15702 12382 14765,'0'20'1186,"0"0"95,0-1 705,0-19-129,0 21-671,0-21-161,0 0 96,0 0 224,0 0-320,0 0-288,0 0-193,0 0-160,0 0-127,0 0 127,0 0-128,0-21 65,0 21-97,0 0-32,0 0 0,0 0 32,0 0-63,-20 0-97,20 0-32,0 0 32,0 0-64,0 21 0,0-21-96,0 0 128,0 0 32,0 0-32,0 0-32,0 0 64,0 0 0,0 0 32,0 0-64,0 0 0,0 0 0,0 0-64,0 0 32,0 0 96,0 0-96,0 0 0,0 0 192,0 0-256,0 0 192,0-21 0,0-18-160,0 19-32,0-19 128,0 19-128,0-40 128,0 20-64,0-19-64,0 19 32,-20 0 32,20 1-96,0 19 128,0 1-96,0-2-128,0 21 640,0 0-544,0 0 96,20 0 0,0 21 225,-20-2-706,20 21 705,0-1-288,-1 0-32,21 2 160,-20-2-32,0 1 0,19 1 64,-19-2 0,0-19-31,19 19-98,-19-19 98,1-20 95,-1 0-96,0 0 64,-20-20-32,18 0 96,3-39-96,-21 18-64,20-18 0,-20-21 0,0 21-128,-20-19-256,20 17-353,-21 22 801,3 19-640,-2 1-577,0 19-993,20 19-1025,0 21-4324,0-21-1826,0 1 2659</inkml:trace>
  <inkml:trace contextRef="#ctx0" brushRef="#br3" timeOffset="346833.9844">18203 5970 5285,'20'-20'2306,"-20"20"32,0 0 224,0 0-480,0 0-384,0 0-353,0 0-160,0 0-192,0-20 64,0 20-128,0 0-128,0 0-193,0 0-127,-20 0-65,20 0 1,-19 0-33,19 0-96,-20 0-95,0 0-1,-1 0 0,-17 20-192,-3 0 96,1-1-96,-19 1 64,-1 1-64,1-1 0,-20 19 32,18-19 0,-18 19-64,0-19 192,20 21-128,-21-22-160,21 1 609,18 0-193,3-1-64,-3 1 32,1-20-31,40 0-33,-19 20-64,19-20 224,0 0-128,0 0-224,0 0 161,0 0-129,0 0 32,-20 0 32,20 0-32,0 0-64,-20 0 64,20 0-96,0 0 32,0 0 32,0 0-32,-20 0 96,20 0-32,0 0 96,0 0-128,0 0 0,0 0 0,0-20-32,0 20 32,0-20-64,0 1 0,20-21 64,-20 21-96,20-22-32,0 21 160,-20 1-160,19-21 64,-19 21 0,20 19-64,0-20 160,-20 20-192,0 0 0,20 0 64,-20 20-129,0-1 258,0 1-98,-20 19 33,0 2 33,0-2-130,20 1 258,-19-1-193,-1 2 64,0-22-64,0 1 64,20 0 96,0-1-32,20-19 64,-20 0 96,40 0-96,-21 0-64,21 0 1,1 0-97,-3 0-33,-17 0-255,19 0-352,-20 20-578,-1-20-992,-19 20-865,20-1-4836,-20-19-641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3-19T05:23:49.609"/>
    </inkml:context>
    <inkml:brush xml:id="br0">
      <inkml:brushProperty name="width" value="0.05292" units="cm"/>
      <inkml:brushProperty name="height" value="0.05292" units="cm"/>
      <inkml:brushProperty name="color" value="#FF00FF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</inkml:brush>
    <inkml:brush xml:id="br3">
      <inkml:brushProperty name="width" value="0.05292" units="cm"/>
      <inkml:brushProperty name="height" value="0.05292" units="cm"/>
      <inkml:brushProperty name="color" value="#0000FF"/>
    </inkml:brush>
    <inkml:brush xml:id="br4">
      <inkml:brushProperty name="width" value="0.05292" units="cm"/>
      <inkml:brushProperty name="height" value="0.05292" units="cm"/>
      <inkml:brushProperty name="color" value="#00FF00"/>
    </inkml:brush>
    <inkml:brush xml:id="br5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20407 769 352,'0'-40'5061,"0"21"-1986,-20-1-129,20-1-319,0 1-609,0 0-481,-20 20-127,20 0-546,0 0 674,20 20-257,0 21-288,-1-2-320,1 20-33,0 2-352,0-2 65,0 21-161,-1-21-96,1 0-64,0-19 32,0 0 128,-20-21-96,21 1 65,-21-20 479,0 0-223,-21-20-481,1 20 64,0-19-33,0-21-31,-19-20-96,-1 1-96,20-41 32,-19 1-32,19-19 192,0 37-33,20 3 1,0-2 160,0 40-128,20 21 257,0-1-129,19 20-32,1 20 64,0 19-96,-21 0 32,1 22-160,0-2 32,-20 0 96,0 1-33,-20-20 1,0-1-288,1-19-385,-1 1-31,0-2-417,0-19-641,0 0-2018,1 0-6437</inkml:trace>
  <inkml:trace contextRef="#ctx0" brushRef="#br0" timeOffset="252.9296">20843 1125 16976,'20'41'3107,"-20"-41"-2179,0 0 514,0-20-193,0-20-352,0 0-225,0 1-351,-20-21-353,20 20-32,-19 1-225,19 0-31,19 18-769,-19 1-1153,20 20-2018,20 0-12300</inkml:trace>
  <inkml:trace contextRef="#ctx0" brushRef="#br0" timeOffset="1172.8515">21438 551 19730,'0'-80'1153,"-18"60"-416,-3 0 544,-19 20-640,20 0-481,1 0 32,-1 20 96,0 0-288,20-1-96,-20 1 32,20 1-32,0 18 32,20 1 0,-20-1 32,0 2 96,20-2-32,-20 1 0,0 19 32,0-38 64,0 18 64,-20 0-95,20-19-1,0 0-96,0 1 0,0-2 192,0 1-64,0-20 96,20 0-96,0 0-96,19 0 32,-19 0-416,21 0-385,-23 0-512,2 20-1089,21-20-1153,-21 19-7816</inkml:trace>
  <inkml:trace contextRef="#ctx0" brushRef="#br0" timeOffset="1555.664">21837 988 17392,'18'-61'1698,"-18"42"-1,-18-21 65,-3 21-481,1 19-192,-20 0-192,21 0-545,-21 39-63,20-19-129,0 19 0,1-19-128,19 20 64,0-20-64,19 0 32,1-20 64,0 0-256,20-20 32,-1 0 0,1 1 96,-19-22-64,-3 21 160,2 1-32,-20 19 32,0-20-96,0 20 0,0 20-32,0-20 64,0 19-224,-20 1-321,20 21-415,0-22-386,20 1-415,0 0-706,1-20-1633,-1 0-7911</inkml:trace>
  <inkml:trace contextRef="#ctx0" brushRef="#br0" timeOffset="1774.414">22035 629 19506,'0'-59'2210,"0"59"-1217,19 0 256,-19 20 193,0 0-257,20-1-481,-20 21-415,20 20-225,-20-1-385,20-19-159,0 0-321,-1 0-512,1-1-513,0-39-1025,0 0-2049</inkml:trace>
  <inkml:trace contextRef="#ctx0" brushRef="#br0" timeOffset="1955.0781">22272 510 21812,'0'-20'1634,"0"20"-289,20 41 192,-20-2-383,0 1-738,0 40-160,20-21-416,-20 20-513,21-19-800,17-1-321,-17-18-1313,-1-22-2050</inkml:trace>
  <inkml:trace contextRef="#ctx0" brushRef="#br0" timeOffset="2498.0468">22768 610 18129,'0'-59'2818,"0"59"-1056,0 0-705,0 0 448,20 19-127,1 1-33,-1 19-704,0 22-257,-1-2-320,1 20 64,20-19-416,-20-21-385,19 1-480,-19 0-801,0 0-1121,-20-21-3171</inkml:trace>
  <inkml:trace contextRef="#ctx0" brushRef="#br0" timeOffset="2679.6875">22630 849 20819,'0'-21'1858,"20"1"0,-1 0 256,21 20-1281,19-19-737,2 19 0,-22 0-577,21 0-1248,-21 0-161,1 0-1025,-20 19-2818</inkml:trace>
  <inkml:trace contextRef="#ctx0" brushRef="#br0" timeOffset="2968.75">23126 967 15630,'0'40'2403,"21"-20"607,-21-20 290,0 0-962,0 0-801,0-20-416,0 1-640,0-2-161,-21-19-160,42 1-128,-21 0-96,0-2 32,18 2-384,-18 19 31,0 0-383,20 1-129,0-1-32,21 20-384,-21 0-321,-1 39 65,1-19 223,0 19 642,0 1 608,19-19 160,-19 18 160,0-19 64,-20 19-320,20-19-705,-20 1-2209,-20-2-10411</inkml:trace>
  <inkml:trace contextRef="#ctx0" brushRef="#br0" timeOffset="3127.9296">23325 690 21364,'0'-61'833,"0"42"-737,0-1-128,20 20-417,-20 0-576,20 0-897,-1 0-1921</inkml:trace>
  <inkml:trace contextRef="#ctx0" brushRef="#br0" timeOffset="3431.6406">23623 729 18097,'-21'0'2082,"21"0"-737,0 20 160,-20-20-223,20 20-354,-18 19-383,18-19-385,-21 1-64,21-2-224,21-19-96,-3 0 0,2 0-65,1 0 161,-1 0 128,0-19 32,-2-2-32,-18 1 192,0 20 193,21-20-1,-21 20 1,20 20-33,-20 0-288,20 1-32,0-2-480,-1 1-609,1 0-257,0-1-896,0 1-1698,-20-20-8904</inkml:trace>
  <inkml:trace contextRef="#ctx0" brushRef="#br0" timeOffset="3635.7421">23841 490 22677,'20'0'1954,"-20"0"64,19 41-321,1-2-832,0 20-384,0 2-257,1-2-288,-3-20-289,2 22-319,21-22-193,-21-19-384,18-1-449,-17 1-1024,-1-20-2467</inkml:trace>
  <inkml:trace contextRef="#ctx0" brushRef="#br0" timeOffset="3896.4843">24396 690 22068,'0'-21'1474,"0"42"-577,-39-21-257,19 20-351,0-1-33,0 1 128,20 0-160,20-1-96,0 1-256,0 21-32,19-22 0,1 21-96,1-21-32,-2 1 288,-19 0 0,0 1 96,-20 18-96,-20-19-577,-21-1-928,3-19-1666,-3 0-7175</inkml:trace>
  <inkml:trace contextRef="#ctx0" brushRef="#br0" timeOffset="4763.6718">21657 1821 13869,'20'59'2754,"0"-18"-1088,-20-22-33,0 1 161,0-20-321,0 0 1,0-20-705,0 1-353,0-1 64,-20-21-95,0 22-1,1-21 65,-1 1-129,-20-22-96,19 22-128,3-20-32,-22-1-64,40 1 96,-21-21-32,21 40 0,0-19-96,21 38-64,-1 1 0,0 20-352,-2 0-641,23 20-865,-21 1-1537,0-1-5414</inkml:trace>
  <inkml:trace contextRef="#ctx0" brushRef="#br0" timeOffset="4916.0156">21399 1623 18513,'-40'0'2755,"40"0"-2147,0 0 193,20-20-289,0-1-512,19 21-480,1 0-1122,1 0-2465</inkml:trace>
  <inkml:trace contextRef="#ctx0" brushRef="#br0" timeOffset="5235.3515">22094 1603 19794,'-20'59'1313,"-19"-39"-288,19 19 545,-20-19-481,19 21-545,3-22-383,18 21-193,0-21 0,39 1 0,-19 1-65,0-21 1,19-21-32,-19 1 160,0 1 128,-20-21 1,20 21 351,-20-1 65,0-1 384,0 1-449,0 20-256,0 0-192,-20 20-224,40-20-64,-20 21-737,0-1-929,20-1-544,-1 1-1698,1-20-8488</inkml:trace>
  <inkml:trace contextRef="#ctx0" brushRef="#br0" timeOffset="5401.3671">22312 1721 20307,'21'41'2594,"-21"-2"-832,0-19-673,18 0-801,2-1-352,-20 1-288,21-20-577,-1 21-1185,0-21-2338,-20-21-12909</inkml:trace>
  <inkml:trace contextRef="#ctx0" brushRef="#br0" timeOffset="5539.0625">22333 1623 3331,'-21'-41'17136,"1"41"-15951,20 0-192,0-20-545,0 1-544,0-1-737,0 20-1152,20-20-3332</inkml:trace>
  <inkml:trace contextRef="#ctx0" brushRef="#br0" timeOffset="5744.1406">22452 1264 17872,'0'41'3396,"19"-21"-1475,-19 19 546,0 1-930,20 20-736,0-1-417,-20 21-416,20-21-128,0 0-609,19 2-127,-19-42-354,0 21-319,0-21-1250,-20-19-2017</inkml:trace>
  <inkml:trace contextRef="#ctx0" brushRef="#br0" timeOffset="6163.0859">22788 1384 23125,'21'-59'1186,"-1"59"-834,-20-20 288,39-1-223,-19 21-193,0 0-224,20 21 96,-21-21-192,21 20-384,-20 0 191,0-1 97,-1 21 96,1 0 32,-20 0-32,0-1 64,0 0 32,20 2-64,0-2 160,1 1-160,-3-21 64,2 21-32,0 20 128,1-20-192,-1-1 160,-20 2-32,0-2 0,0 0 32,0-19 96,-20 21-224,-21-41-224,21 19-801,2-19-1474,-3 0-7046</inkml:trace>
  <inkml:trace contextRef="#ctx0" brushRef="#br0" timeOffset="8786.1328">20923 2634 11242,'19'-19'2787,"-19"19"-865,-19 0-1,19 0-479,0 19-513,-20 1-193,20 1-159,-20 18-1,0-19 1,0 19 96,-19 1-161,19 1-160,0-22 65,0 21 31,1-21 1,-1-19 63,0 20-159,-1-20-97,21 21 32,0-21-32,0 0 1,0 0-257,0 0 416,0 0-128,21 20-32,-1-20-31,0 0-1,19-20-64,-19 20-96,20 0 0,-21 0-128,21 0-128,-20 0-513,0 0-512,-1 20-609,-19-20-896,20 19 2722,-20 1-19122</inkml:trace>
  <inkml:trace contextRef="#ctx0" brushRef="#br0" timeOffset="8981.4453">20804 3191 19634,'0'0'2402,"0"0"-1857,0-20 992,39 20 417,1-20-833,0 20-480,-1-19-417,1-2-384,-1 21-256,-19-20-129,1 20-928,-21 0-994,20 20-1056,-20-20-2627</inkml:trace>
  <inkml:trace contextRef="#ctx0" brushRef="#br0" timeOffset="9524.414">21598 2476 15630,'-41'0'2178,"23"0"-928,-2 19 63,0 2 320,-1 19-31,21 38 63,0 2-511,0-1-322,21 1-319,-1-1-257,0 1-224,19-21 32,1 1-512,-1-20-129,1-1-352,-20 0-544,19-39-801,-19 22-1762,0-22-5381</inkml:trace>
  <inkml:trace contextRef="#ctx0" brushRef="#br0" timeOffset="9821.289">21855 2654 19058,'0'-20'2754,"0"20"-1280,0 20-289,0 1 384,0-1-127,0 19-385,0 20-353,0 2-351,20-2-321,0 1 0,21-21 192,-23 20-288,3-19-321,-1 0-159,0-20-257,0 0-224,-1-1-576,-19-19-609,0 20-1826,0-20-6150</inkml:trace>
  <inkml:trace contextRef="#ctx0" brushRef="#br0" timeOffset="10047.8515">22173 2932 23254,'20'0'2242,"-20"0"-1986,0 0 481,20 0-161,0 0-448,-1 0-96,1 0-192,20 0-705,-1 0-544,-19 0-128,21 0-898,-21 0-3074</inkml:trace>
  <inkml:trace contextRef="#ctx0" brushRef="#br0" timeOffset="10408.2031">22809 2436 21652,'20'-19'1345,"-20"19"-1249,0 19 289,0 1 992,20 0-288,-20-1 64,19 22-672,-19-2-289,20 20-160,0-39 64,-20 21-128,20-2-385,0-19-351,-20-1-642,19-19-575,-19 20-2115,0-20-11019</inkml:trace>
  <inkml:trace contextRef="#ctx0" brushRef="#br0" timeOffset="10597.6562">22750 2834 20947,'0'20'2979,"18"-40"-2370,23 20 736,-1 0 160,19-21-640,-19 21-576,19-20-193,-19 20-192,-21 0-705,21 0-512,-20-20-353,-20 20-1505,0 20-4004</inkml:trace>
  <inkml:trace contextRef="#ctx0" brushRef="#br0" timeOffset="11111.3281">22788 3171 18577,'0'0'2691,"0"0"-2211,0 0 321,0 0 736,0 20-95,0-1-225,0 1-384,0 0-449,0 21-192,21-41 32,-21 19-31,0 1-1,20-20-64,-20 0-64,20 0 64,-20-20-160,19 1 32,-19-3-128,20 3 192,-20-1-160,0-19 32,20 19 128,-20 0-64,20 20 32,-20-19 0,20 38 32,-20 1 32,0 0 0,19-1-96,-19 21-288,20-21-353,20 3-544,-20-22-480,-1 19-642,-19-19-1696,0 20-4998</inkml:trace>
  <inkml:trace contextRef="#ctx0" brushRef="#br0" timeOffset="11495.1171">23126 2993 19026,'21'-20'1761,"-3"20"449,2 0-544,-20 0-1026,20 0-511,1 0-1,-21 20-128,0-20-160,0 19-1,0 1 161,0 0 32,-21-1-64,21 1 64,0-20 289,0 20 191,-20-20 97,20 0-129,20 0-191,-20 0 191,21 0-192,-1 0-192,-20 0-480,20 0-481,-1 0-544,1 0-417,0-20-1921,0 20-7464</inkml:trace>
  <inkml:trace contextRef="#ctx0" brushRef="#br0" timeOffset="12003.9062">23266 2495 21460,'0'-39'1377,"19"39"-224,1 0 993,40 0-640,-21 39-417,21 2-417,-1 18-415,0 0-129,2 1-64,-2 19 0,-19 1 0,-20 20-192,-1-41 64,-19 20-64,20-19 160,-20-21-225,0 1-383,-20-21-449,20 3-833,-19-3-96,-1-19-1249,20 0-7239</inkml:trace>
  <inkml:trace contextRef="#ctx0" brushRef="#br0" timeOffset="12771.4843">23861 2536 13901,'0'0'1505,"0"20"769,0-20 289,0 0-449,0 0-289,0 0-255,19 0-545,-19 0-320,0 0-97,0 0-63,0 0-257,0 0-128,0 0-32,0 0 64,0 0 97,0 0-33,0 0 0,0 0-96,0-20-64,0 20 0,0-20-64,0-1 65,0 2-65,0-1-32,0-19 32,0 19-64,0-21 0,0 41 0,0-19-65,0-1-63,0 20-64,0 0 160,0 0 32,20 20 32,0-1 32,0 22 0,1-2-32,17 1 32,-18-21-64,21 2 32,-23 19 32,2-40 64,1 0-64,-1 0-160,0-40 64,0 19-96,-20 2 64,0-21-225,0 1-95,0-2-545,0-18-768,0 20-898,0 19-2562,0-21-7591</inkml:trace>
  <inkml:trace contextRef="#ctx0" brushRef="#br1" timeOffset="21058.5937">932 3230 10954,'-19'-59'1025,"19"20"1057,-40 18 929,20-19-961,-21 1-897,3 19-96,-23 1-64,22 19 160,-1 0-545,-19 19 33,19 1 96,-19 19 127,19 22-383,19-2-193,-17 19-96,18 3 1,-1-1-226,21-2 33,41 2 33,-3-21-514,3 0-384,38-18-384,0-21-256,-19-1-1090,40-19-1761,-21 0-7463</inkml:trace>
  <inkml:trace contextRef="#ctx0" brushRef="#br1" timeOffset="21419.9218">1270 3548 15118,'-20'-20'2306,"20"0"-672,-21 1 63,3-1-416,-2 20-256,-21-20 128,21 40-160,-19 0-352,19-1-161,0 21-255,0 0-161,1 0-64,19-1 32,19 0 64,1-39-64,0 20 0,0-20-64,19-20-32,-19 1-96,1-1 192,-1 0 96,0 1-96,-20-21 128,18 40 0,-18-21-32,0 21-128,0 0 0,0 21-96,0-1 96,0 0 0,21-1-544,-1 1-481,20 0 96,-1-1-192,-19-19-385,20 0-768,-1 0-2210,-19 0-7495</inkml:trace>
  <inkml:trace contextRef="#ctx0" brushRef="#br1" timeOffset="21637.6953">1349 3230 19442,'-39'-39'2306,"39"39"-1025,0 0-608,0 0 672,0 0-96,0 19-448,19 21-320,1 1-353,0-2 32,0 20-128,0-18-160,19 18-193,-19 0-607,20-19-482,-1 0-383,2-1-1058,-21-19-3395</inkml:trace>
  <inkml:trace contextRef="#ctx0" brushRef="#br1" timeOffset="21899.414">2005 3409 20467,'0'-20'1826,"-21"0"-1250,1 20 417,0 0-128,20 0 352,-18 20 64,-3 0-640,1 20-385,0-20-192,0 39-64,20-20-96,0 2-256,0-21-33,20 19-351,0-19-578,0-20-319,19 0-1186,1 0-2145</inkml:trace>
  <inkml:trace contextRef="#ctx0" brushRef="#br1" timeOffset="22108.3984">2163 3508 12459,'-20'0'7047,"20"20"-5734,0 0 0,0-1 609,0 2-192,0-1-417,20 0-640,-20 19-449,40-39 192,-20 20-255,39-20 95,-19 0-96,-1-20-448,22 0-257,-43 20-512,23-19-608,-41-1-642,20 0-1857,-20-1-9545</inkml:trace>
  <inkml:trace contextRef="#ctx0" brushRef="#br1" timeOffset="22354.4921">2539 3111 18929,'-18'-20'2595,"18"20"-865,-20 0-706,20 20-127,0 1 449,0 18-65,0 20-641,0 2-191,20-2-321,-2 0-128,3 1 128,19-1-128,-20-20-128,19 2-224,-19-21-481,0 19-416,20-39-641,-40 20-865,19-20-2754</inkml:trace>
  <inkml:trace contextRef="#ctx0" brushRef="#br1" timeOffset="22558.5937">2798 3469 19986,'0'39'2114,"0"-19"-768,21 0 608,-1 20-577,-2-20-384,2-20-417,1 20-63,-1-20-225,18 0-384,-17 0-224,19-20-737,-20 20-769,-1-20-448,1-1-1506,0-18-4772</inkml:trace>
  <inkml:trace contextRef="#ctx0" brushRef="#br1" timeOffset="22781.25">3215 3350 18897,'-20'-20'1986,"20"20"-1569,-20 20 95,0-20 385,1 39 833,19-19-449,0 1-897,0-2-128,39 21-95,1-21 191,-1 1-64,1 19-64,-19-18-127,-1-1 287,-2 0-96,-18-1 0,-18 1 33,-2 0-385,-21-1-673,21-19-288,-19 20-833,-1 1-1537,20-21-7495</inkml:trace>
  <inkml:trace contextRef="#ctx0" brushRef="#br1" timeOffset="23433.5937">3870 3508 9577,'40'59'7751,"-40"-18"-6118,20-2 225,19 1-256,-19-21-257,0 1 0,-20-20-31,20 0 127,-20 0-480,0-20-385,0-19-287,-20 0-97,0-1-128,0-20-32,-19 1-64,-21-1 64,21 1-128,-22-22 0,23 22 64,-3 0 32,21 19-64,2 0 128,18 21-64,18-21 0,2 21 0,21 19-193,-3-20 193,23 40-384,-22-1-801,21 1-577,-1 0-480,-19-1-1089,-20 21-2242,-20-40-7912</inkml:trace>
  <inkml:trace contextRef="#ctx0" brushRef="#br1" timeOffset="23608.3984">3770 3250 15790,'-117'41'2819,"76"-41"-353,21 0-576,0 0-416,20 0-129,0 0-448,40 0-449,1-22-160,18 22-159,20-19-161,0 19-481,-19 0-352,19 0-672,-20 19-1026,2 3-1729,-3-3-10986</inkml:trace>
  <inkml:trace contextRef="#ctx0" brushRef="#br1" timeOffset="23940.4296">4505 3369 20050,'0'0'2179,"-20"0"-1187,2 20 450,-3 0-257,-19 1 256,20 18-224,1 0-704,-1 1-321,20 0-192,0-20 0,20 0 32,-1-1-64,1-19 32,0 0-96,21-19-96,-23-1 64,2 0 64,-20-1-64,20 2 64,-20-1-1,0 0 33,0 1 161,-20 19 31,20 0 32,0 0-64,-20 19-128,20 1-32,0 19-64,20-18-385,0 19-544,1-40-608,17 19 31,3-19-736,-1-19-1409,-1-1-4645</inkml:trace>
  <inkml:trace contextRef="#ctx0" brushRef="#br1" timeOffset="24159.1796">4843 3430 17648,'-20'0'2499,"0"0"-930,20 19-256,-20 1 161,1 0 383,-1 19-447,20 0-802,0-18-351,20 19-161,-1-1-96,1-19 64,20-20-32,-1 19-224,21-38-129,-21 19-319,2-20-706,-1 0-159,-22-19-769,3 19-1378,-21-20-3586</inkml:trace>
  <inkml:trace contextRef="#ctx0" brushRef="#br1" timeOffset="24354.4921">5080 3151 20403,'0'-19'3491,"0"19"-1825,21 0-481,-21 39-32,20-19-160,-20 39-128,20-18-353,0 18-320,0 0-96,19 1-160,1-21 160,-20 1-320,19-21-544,-19 2-193,1-21-545,-21 0-736,0-21-993,0 2-7015</inkml:trace>
  <inkml:trace contextRef="#ctx0" brushRef="#br1" timeOffset="24543.9453">4942 3389 17168,'-20'0'5381,"20"20"-4452,20-20 480,19 0 225,2 0-449,17-20-64,23 20-737,-22 0-288,20 0-128,-18 0-448,-23 0-449,3 20-801,-21-20-800,0 21-2307,-20-21-12972</inkml:trace>
  <inkml:trace contextRef="#ctx0" brushRef="#br1" timeOffset="25570.3125">575 4024 17904,'-40'21'1218,"40"-21"-1314,0 20 96,0-20 64,40 0-32,-20 0 32,19 0-64,1 19 32,-1-19-32,1 0 32,19 20 160,2-20-96,-2 0 64,1 0-256,19 0 288,0 0-320,21 0 160,19 0 32,0-20-96,19 20 96,2-19 128,38 19 1,2 0 95,-2-20-192,1-1 32,-40 21-224,-1-20 96,2 20 128,-1-19 321,19 19 191,-18 0-384,18 0-192,-19 0 33,-19 0-97,18 0 0,1 19 96,-1-19-96,2 0 96,-1-19-128,-1 19-160,2-20-65,-21 0 129,-20 20 96,21-19 0,-21-1 224,-20 20 193,0-21-1,0 21 96,-38 0-287,-1 0-33,-1 0-160,-19 0 0,-20 0-32,20 21-96,-20-21-129,0 0 33,-20 0 96,20 0-128,-20 20-289,20-20-576,0 0-384,0 0-609,0 19-1506,20-19-6277</inkml:trace>
  <inkml:trace contextRef="#ctx0" brushRef="#br1" timeOffset="25788.0859">5935 3330 22709,'-20'-39'1537,"20"17"-512,0 22-928,0 0-866,0 0-1089,0 0 224,-21 22-447,21-3-1155,0 21-2337</inkml:trace>
  <inkml:trace contextRef="#ctx0" brushRef="#br1" timeOffset="25925.7812">6034 3567 8007,'60'61'4644,"-41"-61"-351,1 19-1347,-20-19-800,0 0-576,0 0-769,0 0-673,0 0-1185,0 0-1698,0 20-2530</inkml:trace>
  <inkml:trace contextRef="#ctx0" brushRef="#br2" timeOffset="29682.6171">6609 3210 12972,'-39'-39'2402,"19"19"-224,0 20 353,20-19-450,0 19-735,0 0-578,20 0 1,-20 39 544,40-19-320,-21 39-192,21 1-320,19 19-225,-18 1 64,-1-21-128,-1 1 65,1-1-65,0-19-64,-1-21-32,-19 1 0,0-20-32,1 0 224,-21 0 33,18-20 63,-18-19-288,20 0-32,-20-22-64,0-17-32,-20-2-224,2 1-128,-3-1-417,1 21 96,20 39 193,-20 0-577,0 20-865,20 20-513,0 19-768,0 1-2946</inkml:trace>
  <inkml:trace contextRef="#ctx0" brushRef="#br2" timeOffset="29901.3671">6708 3528 21940,'-59'0'2082,"59"0"-640,0-20-289,21 20-192,-1-19 0,-2-1-577,43 20-352,-22 0-288,21-20-321,-1 20-448,22-19-672,-23 19-802,1-21-1376,2 21-4517</inkml:trace>
  <inkml:trace contextRef="#ctx0" brushRef="#br2" timeOffset="30522.4609">7364 3389 14926,'20'80'5349,"-20"-60"-3876,20 19 193,19 0-481,-19-18-224,0-1 96,1-20-289,-21 20-415,18-20-65,-18 0 160,0 0 289,0-20-320,0-21-257,-18 2 32,-3 0-96,1-1-64,0 0 0,0 0-64,20 1 0,0 0 0,0 17-32,0 3 0,20-1-128,0 20 64,21 0-193,-3 20-480,3-20-480,-3 19-833,23 3-160,-22-22-1121,1 19-1890,0-19-7912</inkml:trace>
  <inkml:trace contextRef="#ctx0" brushRef="#br2" timeOffset="30856.4453">7860 3389 16976,'20'0'2338,"-20"20"-1089,21-20 993,-1 0-865,-2 0 1,2-20-33,21 20-801,-21-20-255,19 20-161,-19-19 96,0-1-64,-20 0 32,0 20 65,0-19-97,-20 19-224,0-22 160,0 22-96,-19 22-96,-2-22 160,21 39-96,2-19 64,-2 19-32,-1 2-128,1 18 128,20-20-385,20 0-768,1 2-512,17-21-193,3-1-1153,18 1-3075,-19-40-8391</inkml:trace>
  <inkml:trace contextRef="#ctx0" brushRef="#br2" timeOffset="31174.8046">8336 3389 17648,'0'-20'4036,"-18"1"-2851,18 19 641,-21 0-833,1 19-160,20 21 384,-20-19-513,0 18-351,20 0-353,20-19 32,0 0-96,0-1 32,1-19 32,-3 0-192,2-19 159,-20-1 1,20 0 97,-20 1-33,0-1 0,21 20 0,-21-20 96,0 20 0,0 20-96,0-20 0,0 20 0,20 19-96,-2-19-320,3-1-673,-1 2-609,20-21 0,-21 0-672,21-21-2146,-20-18-8424</inkml:trace>
  <inkml:trace contextRef="#ctx0" brushRef="#br2" timeOffset="31364.2578">8496 3111 20275,'0'0'3395,"0"0"-1922,0 40 289,20 0-257,-1-1-416,21 22-704,0-2-193,-1-20-256,1 2-385,-20-2-191,19-19-513,-19-1-1153,-20 1-1026,0-20-7302</inkml:trace>
  <inkml:trace contextRef="#ctx0" brushRef="#br2" timeOffset="32152.3437">9269 3350 17168,'21'0'2242,"-1"19"-1249,-20 1 1025,20 0-449,-1 20 129,1 0-289,0-1-480,-20 0-416,20-18-193,0-1-32,-20 0-64,0-20-96,19 0-31,-19-20 95,0 20-192,0-41-96,0 2 0,0 0-65,0-1 33,20 0 96,-20 0-32,0 1-32,20 19-96,-20 20 64,0 20 64,20 19-32,0 1 192,1 0-192,17 19-769,-18-19-833,21 0-768,-2 0-1346,1-40-6373</inkml:trace>
  <inkml:trace contextRef="#ctx0" brushRef="#br2" timeOffset="32471.6796">9766 3369 20755,'0'40'1890,"0"-19"-289,20-2-191,0 21-513,0-21-33,0 1-159,-1 0-417,1-1-192,0-19 65,0 0-65,0-19-96,-1-1-128,1 0-1,-20 1 162,0-1-194,20 0 129,-20 1-32,0 19 32,0 0-128,0 0 96,0 19-96,21 1 96,-21 19-289,20-19-383,-2 19-513,2-18-33,21-21-800,-21 0-1505,-2-21-5958</inkml:trace>
  <inkml:trace contextRef="#ctx0" brushRef="#br2" timeOffset="32914.0625">10144 3330 18001,'18'39'2786,"3"1"-416,-1-19-352,0-2-801,0 1-127,-1 0-418,1-1-287,-20 1-321,20-20 32,-20 0-64,0 0-192,0-20 31,0 1-63,0 19 32,0-20 32,0 0 64,0 1 64,0-2-64,20 21 0,-20 0 0,0 0 96,20 0 64,-20 21 96,20-2-224,-20-19 160,19 20-64,-19-20-32,20 20 0,0-20-32,-20 0 0,0 0 0,21-20 32,-21 0-64,20 1 128,-20 19-96,18-21-32,2 21-32,1 0 160,-1 21-64,0-2-64,-1 21-256,1-21-417,0 1-992,20 0-289,-21-1-1954,1-38-6181</inkml:trace>
  <inkml:trace contextRef="#ctx0" brushRef="#br2" timeOffset="33579.1015">10640 3111 18385,'20'-40'2594,"-20"40"-672,19 0-448,-19 0-321,0 20 192,0 21 32,0-2-512,0 0-449,20 1-223,-20 1 95,20-22-224,0 1 128,0 0-160,-1-20 64,1 0 96,0 0-127,21 0 95,-23 19-128,2-19-32,0 20 96,21 0-96,-23 20 128,3 0-64,-21-21-128,20 21 96,-20-21-96,0 2-64,-20-21-225,20 0 65,-39 0-256,19 0 95,-1 0 161,1-21-32,-18 2 192,17-1-33,1 0-63,20-19-160,-20 39 160,20-20-33,0 20-95,20 0 32,0 0 128,19 0 95,-19 20 97,21-20 97,18 0-130,-19 0 66,-1 0 63,21 0 96,-21-20-64,1 1 160,0-2 129,-19-19-1,-3 21-192,2-21-32,-20 21-31,0-3 31,-20 3-96,2 19 0,-3 0-64,1 0-64,0 19 64,0 3 0,0 17-64,1 0 96,19 1-96,0 0 128,19 0-192,1-1-256,0-19-257,20-1-288,-19 2-480,-3-21-993,23 0-2243,-41 0-4964</inkml:trace>
  <inkml:trace contextRef="#ctx0" brushRef="#br2" timeOffset="33717.7734">11375 3508 20115,'0'-59'2178,"0"19"64,0 0-481,18 1-351,3 0-353,-1 17-609,0 3-416,0 19-320,19-20-1025,-19 40-1250,20-20-2145,-1 19-10955</inkml:trace>
  <inkml:trace contextRef="#ctx0" brushRef="#br2" timeOffset="34123.0468">11989 3269 19442,'-39'0'1409,"19"0"193,-20 22-257,1-3-256,-2 1 545,3 0-449,-3-1-737,21 1-512,20 0-64,0 1-32,20-2 160,21 1 0,-3-20-32,3 20 32,-2-1 64,1 1 64,-20-20 128,-20 20 65,0-1-65,0-19 160,0 21-96,-20-21-288,-20 0-96,21 0-512,-21 0-737,19 0-1026,1 0-2049,2-21-9801</inkml:trace>
  <inkml:trace contextRef="#ctx0" brushRef="#br2" timeOffset="34623.0468">12764 3250 19122,'20'-40'2178,"-20"21"0,0 19-288,0 19-673,0 1-513,-20 19-63,20 2 64,-20 38-257,0-19-224,20-1-96,0-19-128,0 0-192,0-20-416,-21 0-449,21-1-673,0-19-192,-18 0-1121,18-19-2946</inkml:trace>
  <inkml:trace contextRef="#ctx0" brushRef="#br2" timeOffset="34803.7109">12525 3389 17008,'-20'-39'3331,"20"39"-833,0 0-544,20 0 0,21 0 64,-3 0-321,3 19-576,17 21-768,3-19-193,-22 18-256,21-19-321,-21 19-351,-19-19-193,20-1-577,-19 2-992,-1-21-1474,-20 20-7655</inkml:trace>
  <inkml:trace contextRef="#ctx0" brushRef="#br2" timeOffset="35259.7656">13400 3469 28250,'18'39'673,"2"-19"-481,1 19 577,-1 2-193,-20-2-448,0 1 33,20-1-161,-20 2-385,0-2-544,18-19-608,-18-1-641,0 1-1890,-18 0-12075</inkml:trace>
  <inkml:trace contextRef="#ctx0" brushRef="#br2" timeOffset="36932.6171">14074 3091 14637,'0'-20'2403,"0"20"-1410,0 0 1281,0 0-160,0 0-1057,20 20 320,0 0-64,-1 20-448,1 0-128,0 19-1,21 1-31,-23-1-128,22 2-193,-19-2-64,17-20-95,-17 21-129,-1-20-96,0-21 160,0 21-128,-20-21-288,19 1-353,-19-20-256,0 0-416,0 21-833,0-21-512,-19 0-2371,19-21-10634</inkml:trace>
  <inkml:trace contextRef="#ctx0" brushRef="#br2" timeOffset="37208.0078">14491 3469 16687,'0'20'2563,"20"-40"-1250,-20 20 865,39 0-705,-19 0 97,0 0-321,19 0-833,-19 0-255,20 0-97,1 0-160,-2 0-225,1 0-319,-20-20-513,-1 20-161,-19 0-511,20 0-1026,-20 0-1249</inkml:trace>
  <inkml:trace contextRef="#ctx0" brushRef="#br2" timeOffset="37425.7812">14710 3291 20691,'-21'39'1185,"21"0"1057,0 1-160,0-19-800,21 18-258,-21 0-607,20 1-289,-2-21-256,3 22-224,-1-21-353,0-20-448,-20 19-961,20-19-673,-20 0-1985,19 0-11436</inkml:trace>
  <inkml:trace contextRef="#ctx0" brushRef="#br2" timeOffset="37765.625">15244 3291 1569,'21'0'15727,"-21"19"-13837,0 1 1088,0 0-671,-21 19-97,21 2-352,-18-2-801,-2 20-737,20-20-192,0 2 0,0-2-128,0 1-224,0-21-225,0 1-415,-20-20-546,20 0-704,0 0-416,-21 0-2755,1-20-11499</inkml:trace>
  <inkml:trace contextRef="#ctx0" brushRef="#br2" timeOffset="37946.289">14967 3409 19666,'20'-20'2498,"0"20"-512,0 20 769,19 1-865,2-2-609,-3 21-704,3-1-481,-1-19-64,-1 20-225,1-20-159,-20 0-353,-1-1-672,1 1-1025,0-20-577,-20 0-2370</inkml:trace>
  <inkml:trace contextRef="#ctx0" brushRef="#br2" timeOffset="38757.8125">15880 3111 15566,'40'-20'3139,"-19"0"-1441,-21 1 512,0 19-224,0 0-545,0 19-736,0 1 64,-21 21-129,1-2-255,0 0-33,0 1-32,1 1-32,19-2 1,-20-19-161,0-1 96,20 1-32,0-20-64,0 20 32,0-20 65,20 0-1,0 0 192,19 0-95,1 0-129,19-20-64,-18 20-64,18 0-224,1 0-481,-21 0-448,1 0-384,-20 20-897,-20 1-930,0-2-2305,-20 1-8969</inkml:trace>
  <inkml:trace contextRef="#ctx0" brushRef="#br2" timeOffset="38939.4531">15920 3608 21844,'-40'20'1954,"40"-20"-192,0 0-449,20 0-416,0 0 160,19 0-288,22 0-545,-23 0-256,23 0-481,-22 0-159,1 0-834,-20 0-896,19 0-929,-19 0-2531</inkml:trace>
  <inkml:trace contextRef="#ctx0" brushRef="#br2" timeOffset="39627.9296">16694 3528 15374,'-20'20'2915,"20"-20"-1025,0 0-97,0 0 65,20 0 160,0 0-224,0 0-577,19 0-480,-19 0-321,21 0-64,-21-20-160,19 20-95,-19-20 95,0-19-96,0 19-32,-20 1-64,0-2-160,-20 21 64,0 0 0,-21 0-161,3 0 129,-3 40 64,3-20 32,-23 39 64,41-20 64,1 2-32,19-2 64,0 1-128,19-21 64,21 1 33,1 1-97,17-21 32,1 0-321,2 0-383,-2-21-289,-19 1-897,-1 1-769,1-1-2273,-20 0-6887</inkml:trace>
  <inkml:trace contextRef="#ctx0" brushRef="#br2" timeOffset="40315.4296">17627 2873 17744,'0'-19'2851,"0"19"-545,0-20-320,-20 20 0,20 20-1057,-20 19-96,-19 0-65,-1 22-95,20-22-225,1 20-191,-21-18-129,20-2-128,0-19-160,20 19-449,-19-39-320,19 20-448,-20-20-865,20 0-737,-20 0-3683</inkml:trace>
  <inkml:trace contextRef="#ctx0" brushRef="#br2" timeOffset="40517.5781">17230 2932 14477,'-20'-19'7271,"20"-1"-4612,0 20-161,0 0-544,20 0-385,1 20-512,-1-1-576,-2 1-321,23 21-96,-1-22-352,-1 21-97,1-21-415,-1 1-418,1 0-479,0 1-641,-21 18-609,1-19-3107</inkml:trace>
  <inkml:trace contextRef="#ctx0" brushRef="#br2" timeOffset="41250">17885 3726 11210,'0'-20'1185,"0"20"1314,0 0 223,0 0-640,0 0-32,0 0-705,0-19-416,0 19 128,0 0 128,0 0-160,0 0-224,0 0-64,0 0-193,0 0-95,0 0-193,-19 0 32,19 0-96,0 19-63,0-19 255,0 0-224,0 20 0,0 1 161,0-1-129,0-20-128,19 19 32,1-19-64,0 0 160,0-19-192,0 19 0,-1-41-96,-19 21 256,0 1-192,0 19 256,-19-20-256,-1 20 192,-20-20-416,20 20-513,1 20-1152,-21 0-2051,20-20-7719,0 19 2018</inkml:trace>
  <inkml:trace contextRef="#ctx0" brushRef="#br2" timeOffset="51789.0625">10203 4243 6502,'0'-20'2082,"0"20"-545,0 0 225,0 0-289,0 0 65,0-19-257,0 19-128,0 0 32,0 0-96,0 0-160,0-21 192,0 21-64,0 0-192,0 0-257,0-20-191,0 20-65,0 0-288,0 0-32,0 0 192,0 0-127,0 0-194,0 0 226,0 0 63,0 0-32,0 0 0,0 0-32,0 0 96,0 20-63,0-20-65,0 0 128,0 0-256,-20 0 288,20 21-224,0-21 160,0 0-160,0 0 64,0 19-128,0-19 192,0 20-31,0 0-225,20-1 320,-20 1-128,0 0 64,0-1-96,20 3-32,-20-3 96,0 1-64,0 0 32,0-1-64,0 21 32,20 0-128,-20-20 160,19 19-128,-19 20 129,0-18-1,20-2 96,-20 20 0,0 2-192,20-22 160,-20 20-128,20-18-96,-20 18 128,20-20 0,-20 22-32,20-2 64,-20 0-96,19 1 96,-19-1-32,0 2 33,0 17-33,0-17 64,20 17 0,-20-19 64,0 21-96,20-21 0,-20 2-64,21-2 64,-21 1 32,20 19 1,-2-20-33,2 21-32,1-21-32,-1 21 64,-20-21-128,20 2 96,-1 17 0,1-17 32,-20-2-96,20 0 128,0 1 0,0-1-96,-20 0 161,19 1-97,-19-20-32,20-1-32,0 2 0,-20-2 0,20-19-96,-20 0-96,20-20-289,-20 19-288,0-19-191,0-19-258,0 19-735,0-20-610,19 20-1344,-19 0-4357,0 0 1185</inkml:trace>
  <inkml:trace contextRef="#ctx0" brushRef="#br2" timeOffset="53664.0625">7125 6566 576,'0'-20'4100,"0"20"-2114,0 0 128,0 0-256,0 0-321,0-20-608,0 20-353,-18 0-223,18 0-257,0 0-64,0 0 32,0 0 128,0 0 481,0 0-1,-20 0 33,20 0 64,0 0-129,0 0-319,0 0-193,0 0-64,0 0-32,0 0 128,0 0 128,0 0 65,0 0-1,0 0-32,0 0-127,0 0-97,0 0 192,0 0-64,20 0-224,-20 0 160,0 0-128,18 0-64,3 0 160,-21 0 0,20 0 33,-20 0 31,20 0-128,0 0-32,-1 20 64,1-20-96,0 0 0,0 0 96,0 0-96,19 0-64,1 0 96,-20 0 0,19 0-32,1 0 0,-1 0 0,2 0 0,17 0 96,-17 0-160,18 0 128,1 0-96,-1 0 32,2 0 0,-3 0 64,22 0-96,-20-20 96,19 20-64,0 0 32,0 0 0,2 0 32,-2 0-96,0 0 96,0 0-96,20 0 128,-18 0-31,-2-19-33,20 19 0,0 0-32,1 0 96,19 0-96,-20 0 0,0 0 32,1-22-32,-1 22 32,0 0 32,0 0-32,1 0 32,-1 0-64,0 0 128,0 0 64,0 0-32,-20 0-128,21 0 0,-1 0 32,0 0-32,0-19-64,1 19 64,-1 0 33,20 0-97,-20-20 160,-20 20-160,21 0 64,-1 0 192,-18 0-32,18 0-64,0 0-64,-20 0 0,20 0-32,0 0 0,-19 0-32,19 0 0,-20 0 64,1 0-160,0 0 192,-1 0-64,0 0-64,0 0 128,1 0-128,-1 0 97,0 0-98,1 0 130,0 0-33,-21 0-32,20 0 32,-18 0 0,-2 0 160,-1-20-128,23 20 32,-22 0-96,0 0 0,1 0 0,-19 0 0,-3 0 0,3 0 0,-21 0-32,-2 0 32,3 0-32,-21 0 32,20 0-256,-20 0-128,0 0-385,0 20 1,0-20-482,-20 20-832,20-20-1185,-21 19-5797</inkml:trace>
  <inkml:trace contextRef="#ctx0" brushRef="#br3" timeOffset="62748.0468">9687 6507 2882,'0'0'1538,"0"0"-33,0 0 673,0 0-448,0 0-513,0 0-192,0-22 0,0 22-224,0 0-385,0 0-224,0 0 64,0 0 97,0 0 159,0 0-31,0 0 63,0 0 33,0 0-1,0 0-63,-21 0-97,21 0-127,0 0-97,0 0-32,0 0-64,0 0 32,0 0-32,-18 0 64,18 0 0,0 0 97,-20 0 127,20 0 0,0 0-63,0 0-97,0 22 64,0-22 97,0 19 63,0-19-64,0 20-95,20-20 31,-20 20-96,18-20 32,3 0-127,-21 0 255,20 0-160,-20-20-128,20 20 128,-20-20-288,0 20 128,0-19-64,0-3 32,-20 22-64,20-19 128,0 19-63,-20-20-33,20 20 64,-21 0-32,21 0 32,-18 0-32,18 20-32,-20-20 0,20 19 0,0 3 0,0-3-32,0 1 160,20-20-32,-20 20 0,18-20 32,3 0 32,-21 19 64,20-19-256,-20-19 481,20 19-289,0-20-64,-20 20 0,19-20 32,-19 20-32,0-19-64,0 19 65,-19 0-130,19-22-31,-20 22 64,20 0-64,-20 0 96,0 0-96,20 0 96,0 0-64,0 0 96,0 0-32,0 22 65,0-3-33,0-19 32,20 20 32,0-20 64,0 0-160,-1 0 128,-19 0-160,20 0 96,-20-20-96,0 20-160,0-19-256,0 19-161,0-22-704,-20 22-96,1 0-545,-1 0-1569,0 0-5510</inkml:trace>
  <inkml:trace contextRef="#ctx0" brushRef="#br3" timeOffset="67071.289">10462 5930 2146,'0'0'2210,"0"0"96,0-19 320,0 19-704,0 0-64,0 0-417,0 0-320,-20 0-320,20-20-224,0 20-129,0 0 0,0 0-127,0 0 31,0-21 97,0 21 95,0 0 65,0-20-97,0 20-192,-21 0 65,21-19 63,0 19-160,-20 0 33,20 0 127,0-20-160,-20 20-159,20 0 31,0 0 96,0 0-96,-19 20-64,19-1 96,0-19 1,0 20-33,0 1 96,0-1-160,0-1 96,19-19 129,1 0 127,-20 0 32,20 0-95,1 0-193,-1-19 0,-2-1 0,-18-1-96,20 1 65,-20 20-129,0-19 96,0-1-64,0 0-160,-20 1 192,20-1-192,-18 20 96,-2 0 32,-1 0-128,21 0 32,-20 0-65,0 20 129,20-1-32,0-19 32,0 20 161,0 0-129,0-1 32,0 1 32,20-20 32,-20 0 32,20 0 160,1 0-160,-1 0-95,-20-20 95,18 20-64,2-19-64,-20-1 32,21 20 128,-21-20-288,0 1 96,0 19 32,-21 0-64,21 0 0,-20 0 0,20 0-64,-18 19 64,-2-19-32,20 20 160,0 0-64,-21-1 128,21 1 0,21-20 0,-1 0-32,-2 0 129,2 0-97,1 0 32,-1-20-224,-20 20-64,0 0-224,0 0-225,0 0-31,0 0-481,-20 0-641,-1 0-64,1 20-896,-18 1-4517,17-21-2851</inkml:trace>
  <inkml:trace contextRef="#ctx0" brushRef="#br3" timeOffset="69976.5625">8417 7618 2498,'0'0'3235,"0"0"-1089,0 0-801,0 0 65,-20 0 127,20 0-192,0 0-352,0 0-256,0 0 256,0 0 0,0 0-160,0 0-97,0 0-223,0 0-33,0 0-31,0 0-161,0 0-160,0 0 0,0 0-64,0 0 64,20 0 129,-20 0-1,0-20 0,18 20-64,-18 0 65,0-19-65,21 19 0,-21-22-64,20 22-128,0-19 96,-20 19-32,20 0-96,-1-20 128,-19 20-32,20-20 0,0 1-32,-20 19 64,20-20-160,0 20 128,0-20 33,-1 1-65,1-2 32,0 21 64,0-20-64,1 20 64,-21-20-32,18 1-32,2 19 0,1-20 0,-1 0 32,0 1-32,-2-1-64,3 20 128,-21-21-63,20 1 63,0 1 0,0 19 0,-20-20-96,19 0 32,1 20 0,0-19 0,0-1 0,0 0-32,-1 20 32,1-21-64,0 2 32,0-1 0,1 0 0,-3 0-64,2 1 225,21-1-258,-21-1 130,-2 1-65,2 1 0,1-1 64,-1 20-96,0-20 96,-1 1 0,1-1-32,0 0 0,0-1 32,0 2-96,-1 19 64,1-20-32,0 0 0,0 1 0,0-1 0,1 0 0,-3 20 32,2-19-64,0-2 128,21 1-96,-23 0 64,3-19-192,-1 19 192,20 1-32,-21-3-32,1 3 0,0-1 64,0 20-32,0-20 32,-1 1-96,1-1 96,0 20-96,0-20 32,0 1 0,-1-2 0,1 1 32,0 0 32,1 1-96,-1-1 32,18 0 32,-17 1-64,-1-1 128,0-1-128,-2 1 0,3 1 32,-1-1 0,20 0 0,-21 1 0,1-1 0,0 0 0,0-1 0,0 1 0,0 1 96,-1-1-128,1 0-64,0 20 128,1-19 64,-1-1-64,-2-1 0,2 1-64,1 20 64,-1-19 0,0-1-32,19 0 0,-19 1 0,0-1-32,0 0 160,-1-1-160,1 2 0,0 19 32,0-20 64,0 0-64,19 1 0,-19-1 32,0 0-32,1 1 65,-3-2-65,2 1 0,0 0 64,1 1-32,-1-1 64,-2 20-96,3-20 32,-1 1-64,0 19 64,0-22-32,-1 3 0,1-1 0,0 20 32,0-20-32,0 1 32,-1-1-96,1 20 160,0-20-96,0 1 32,0-2-32,-20 21 32,21-20-32,-3 20 0,2-20 32,1 1-64,-21-1 128,20 20 0,0-20-96,-2 1 0,3-1 0,-1-1 0,-20 21 32,20-20-32,0 1 0,-1-1 32,1 20-64,0-20 96,0 1 96,0-1-32,-1 20-96,1-21 0,0 1 1,0 0 31,1 1-64,-3-1-417,2 20 1154,0-20-705,1 1 32,-1-1-96,-2-1 0,2 21 96,1-20 32,-1 1 224,0-1 129,-1 20-449,-19-20 128,20 1-64,0 19 32,-20-20-160,20 0 192,0-1-96,-20 21-32,19-19 96,-19-1-96,20 20 32,-20-20-64,0 20 0,20-19 160,-20 19-256,0-20 96,20 20-384,-20 0 95,0 0-191,20 0-321,-20-20-672,0 20-705,0 20-2018,0-20-5894,-20 0 3844</inkml:trace>
  <inkml:trace contextRef="#ctx0" brushRef="#br3" timeOffset="71359.375">11592 5137 1889,'0'0'2242,"0"0"-1024,0 0-258,0 0 450,0 0-161,0 0-288,20 0-192,-20-20 416,0 20 160,0 0-96,0 0 129,0 0-354,0 0-575,0 0-193,0 0 257,20 20 95,-20-20-95,20 19-33,-20 1 1,21-20-65,17 20 0,-18-1-127,21 1-129,-3 0 0,3 1 0,-2-2 32,1-19 161,0 20 31,-1-20 96,21 20-191,-1-20 127,2 19-96,-22-19-31,21 20-1,-1-20-224,-19 0 64,-1 20-64,21-20-32,-21 19 32,22-19-32,-23 0 0,3 0-288,-3 0 544,3 0-159,-1 22-129,-21-22-97,1 0-31,20 0 0,-20 0-32,-1 0-96,-19 0-257,20 0-63,-20-22-33,20 22-512,-20 0-705,0 22-800,0-22-3332</inkml:trace>
  <inkml:trace contextRef="#ctx0" brushRef="#br3" timeOffset="72315.4296">13201 5295 7591,'-20'-40'2914,"20"20"-1152,0 0 1697,0 1-480,0-1-801,0 20-352,0 0-449,0 0-480,20 0-512,-20 20 383,0-1-191,19 21-193,-19 20 1,20-21-193,-20 1 32,20 1-96,0-2-96,0-19 32,-1-1 64,-19 1-128,20 0-64,-20-20-192,20 21-385,-20-21-416,0 0-672,0 0 127,0 0-1120,0 0-1891,0 0-9800</inkml:trace>
  <inkml:trace contextRef="#ctx0" brushRef="#br3" timeOffset="72546.875">13479 5435 18257,'0'0'1025,"20"0"929,-20 0-193,18 0-672,3 0-352,-21 0-321,40 0-287,-20 0-65,-1 0-289,1 0-159,20-22-353,-20 22-352,-1-19-448,1 19-513,0 0-929,-20 0-2274</inkml:trace>
  <inkml:trace contextRef="#ctx0" brushRef="#br3" timeOffset="72750.9765">13657 5315 16623,'0'0'2883,"0"20"-1602,0-20 513,0 19-673,0 1 0,20 19-256,-20-17-897,0-3 320,0 1-416,20 0-417,-20-20-640,0 0-480,19 19-1442,1-19-3235</inkml:trace>
  <inkml:trace contextRef="#ctx0" brushRef="#br3" timeOffset="73060.5468">14232 5215 12587,'0'0'5734,"0"0"-4741,0 20 672,0 0 65,-18 1-64,-3 18-161,21 0-576,-20 1-641,20 1-192,0-22-96,0 1 32,0 0-320,0-1-513,0 1-256,0-20-224,-20 0-641,20 0-1249,-20 0-3043</inkml:trace>
  <inkml:trace contextRef="#ctx0" brushRef="#br3" timeOffset="73250">14054 5295 16912,'0'0'3555,"0"0"-2114,0 0 481,20 0-32,0 20-417,0 0-672,19-1-481,-19 21-224,21-21-96,-23 3-160,2-3-128,0-19-417,1 20-608,-21 0-673,0-20-1377,0 0-6470</inkml:trace>
  <inkml:trace contextRef="#ctx0" brushRef="#br4" timeOffset="79304.6875">10521 5732 8039,'0'0'1922,"0"0"96,-21 0-481,21 0-320,0 0-63,0 0 31,0-21-256,0 21 224,0-19-64,-20 19-192,20 0-353,0-20 1,0 20 31,-18 0-192,18 0-223,-20 0 31,20 20-160,-21-20-32,21 19 128,-20 2-160,20-1 64,-20 0 160,20-1 0,0 1 65,20-20-1,-20 20 0,20-1 32,1 1-128,-21-20 129,20 0-65,-2 0-32,2 0 32,-20-20 1,21 20-65,-21-19-64,0-1-64,0 0-64,-21 1-32,21-1 0,-20 20-32,20-20 32,-18 20 64,-2 0-65,-1 0 97,21 0 1,-20 0-66,20 0 66,-20 0-1,20 20-64,0 0 96,0 19-32,0-19 64,20-1 96,0 1-96,1 1 32,-1-21-64,-2 20 160,2-20-31,1-20 95,-1 20-160,0-21-96,-1 1 128,-19 1-96,0-1-96,0-19 0,-19 19-32,-1 0-32,0 20 0,-1-21 0,1 21-32,2 0 32,-23 0 32,21 0 31,20 21 1,-20-1 0,20 0 64,-19-1 33,19 1-33,0 19 128,19-19-64,-19 1 0,20-21-96,0 20 128,1-20 64,-1-20-32,-2 20-192,2-21 160,-20 1-96,21 1-96,-21-1-64,-21 0 192,21 1-64,-20 19 0,2 0-32,-2 0 64,-1 19-32,1 1-96,0 0-96,20-20-577,0 19-864,0-19-577,0 20-2050,0-20-7143</inkml:trace>
  <inkml:trace contextRef="#ctx0" brushRef="#br4" timeOffset="88571.289">10521 5772 2017,'0'-20'1250,"0"20"63,0 0 320,0 0 33,0 0-769,0 0-609,0 0 257,-21 0 640,21 0 256,0 0-288,0 0-384,0 0-193,0 0 33,0 0 160,0 0-161,0 0-63,0 0-129,0 0 1,0 0 95,0 0 193,0 0-129,0 0-95,0 0 31,0 0-63,0 0-129,0 0-160,0 0-32,0 0 32,0 0-128,0 0 97,0 0 127,0 0-96,0 0-32,0 0 128,0 0-96,0 0-63,0 0-33,0 0 32,0 0-64,0 0 32,0 0 64,0 0-32,0 0-64,0 0 128,0 0-64,0 0 96,0 0-192,0 0 97,0 0-97,0 0 32,0 0 32,0 0 64,0 0 128,0 0-160,0 0 0,0 0 32,0-20 0,0 20 129,0 0-97,0 0-64,0 0 32,21 0-160,-21 0 64,0 0 0,0 0-32,0 0 64,0 0 32,0 0-32,0 0 64,0 0-31,0 0-1,0 0-96,0 0 64,0 0-32,0 0 32,0 0-32,0 0 0,0 0 0,0 0 0,0 0 64,20 0-96,-20 0 64,0 0 64,0 0-128,0 0 0,0 0 0,0 0 64,0 0-96,0 0 96,0 0 0,0-21-64,0 21 128,0 0-31,20 0-1,-20 0-32,0 0 96,0 0-128,0 0 0,0 0 64,0 0-32,19 0 64,-19-19-32,0 19 32,0 0-64,20-20 33,-20 20-33,0-20-32,20 20 64,-20 0-128,0-19 64,20 19 0,-20 0 0,0 0-32,20-20 64,-20 20-32,0-20-64,19 20 96,-19-19-32,20 19 32,-20 0 0,0-21-32,20 21 64,-20-20-96,0 20 64,20 0-32,-20 0-32,0-20 0,20 20 0,-20 0 0,19-19 64,-19-1-32,20 20-32,0-20 32,-20 1 32,20 19-32,-20-22 33,21 3 127,-21 19-64,18-20-64,-18 20 0,20-20-64,-20 1 32,0 19-32,20-20 0,1 20 96,-21-20-96,20 1 96,-20-2-96,18 1 96,-18 20-96,21-20 64,-21 1 0,20-1-32,-20 20 97,20-20-129,-20 1 64,0 19-32,20-20 0,-20-1 32,19 21 32,-19-20-64,0 1 32,20 19-32,-20-20 0,20 0 32,-20 20-32,0-19 0,20-1-32,-20 20 128,20-21-160,-20 1-224,0 0 576,19 20-480,-19-19 256,0-1 417,0 0-449,20 1 32,-20-1 0,0-1 0,0 1-32,0 1 32,0-1-32,0 0 32,0 1 0,20-1-32,-20 0 0,0-1-31,0 21-33,0-19 0,0-1 0,0 0 0,0 1 0,20-1 0,-20 0 0,0 1 0,0-2 0,20 1 0,-20 0 0,0 1 0,21-1 0,-21 0 0,0 1 0,18-3 0,-18 3 0,0-1 0,0 0 0,20 20 0,-20-19 0,0-1 0,0 20 0,0-20 0,0 1 0,0-2 0,0 21 0,21-20 0,-21 0 0,0 1 0,0 19 0,0-20 0,0 0 0,0 20 0,0-19 0,0 19 0,0 0 0,0-20 0,0 20 0,0-21 0,0 21 0,0-20 0,0 20 0,0-19 0,0 19 0,0 0 0,0 0 0,0-20 0,0 20 0,0 0 0,0-20 0,0 20 0,0 0 0,0-19 0,0 19 0,0 0 0,0 0 0,0 0 0,0-20 0,0 20 0,0 0 0,0 0 0,0 0 0,0 0 0,0 0 0,0 0 0,0 0 0,-21 0 0,21 0 0,0 0 0,0 0 0,0 0 0,0 0 0,0 0 0,0 0 0,0-21 0,0 21 0,0 0 0,0 0 0,0 0 0,0 0 0,0 0 0,0 0 0,0 0 0,0 0 0,0 0 0,0 0 0,0 0 0,0 0 0,0 0 0,0 0 0,0 0 0,0 0 0,0 0 0,0 0 0,0 0 0,-20 0 0,20 0 0,0 0 0,0 0 0,-18 0 0,18 0 0,0 0 0,-21 0 0,21 0 0,-20 21 0,0-21 0,20 20 0,-20-20 0,0 19 0,1 1 0,-1 0 0,0-1 0,0 1 0,20 1 0,-20-1 0,1-1 0,19 1 0,-20 0 0,20-1 0,0-19 0,0 0 0,0 0 0,0 0 0,0 0 0,0 0 0,0 0 0,0 0 0,0 0 0,20 0 0,-20 0 0,0-19 0,0 19 0,19-20 0,-19 0 0,20 1 0,0-1 0,20-21 0,-21 2 0,1 19 0,0 1 0,0-22 0,-20 41 0,20-20 0,-20 20 0,0 0 0,21 0 0,-21 20 0,18 1 0,23-21 0,-21 20 0,0-20 0,19 19 0,-19-19 0,20 0 0,-21 0 0,1 0 0,-20 20-193,20-20-992,-20 20-608,20-1-1282,-20-19-1506,0 20-2946,-20 1 4100,20-21-385,-20 0 1858,0 0-480</inkml:trace>
  <inkml:trace contextRef="#ctx0" brushRef="#br4" timeOffset="93382.8125">10381 5930 768,'0'-19'-192,"0"19"-96,-19 0 320,19 0 833,0 0 320,0 0-1025,0 0-1185,0-20-479</inkml:trace>
  <inkml:trace contextRef="#ctx0" brushRef="#br4" timeOffset="93536.1328">10381 5930 1185,'-19'-39'2114,"19"18"192,0 21-320,0 0-609,0 0-384,0-20-641,0 20-224,0 0-32,0 0-288,0 0-192,0 0-289,0 0 129,0 0-225,0 0-320,0 0-1409</inkml:trace>
  <inkml:trace contextRef="#ctx0" brushRef="#br4" timeOffset="96055.664">10362 5850 3971,'0'0'3235,"0"0"-640,0 0-802,0 0-287,0 0-289,0 0-224,0 0-416,0-19-193,0 19-96,0 0 129,0 0 127,0 0 385,0 0 32,0 0-192,0 0-129,0 0-95,0 0-65,0 0 1,0 0-193,0 0 96,0 0 33,0 0-129,0 0 0,0 0 97,0 0 31,0 0-96,0 0-96,0 0 33,0 0-65,0 0 0,0 0 32,0 0-128,0 0-32,0 0 1,0 0 31,0 0 0,0 0 0,0 0-96,0 0 64,0 0 32,0 0-32,0 0 64,0 0-32,0 0 0,0 0 0,0 0-64,0 0 129,0 0-97,0 0 96,0 0-64,-20 0-32,20 0 0,0 0-64,0 0 32,0 0 0,0 0 32,0 0-32,0 0 64,0 0-32,0 0 0,0 0 0,0 0 0,0 0 65,0 0-33,0 0 64,-20 0-128,20 0 32,0 0-32,0 0-32,0 0 32,0 0-64,0 0 32,0 0 32,0 0 32,0 0-64,-20 19 0,20-19 0,0 0 64,-20 0-32,20 0 0,0 0 0,-20 20 0,20-20-32,-19 0 0,19 0 96,0 0-160,-20 0 128,20 21-64,0-21-32,0 0 64,0 0-32,-20 0 32,20 0-64,0 20 64,-20-20 129,20 0-161,-21 0 96,21 0-32,-18 0-96,18 0 0,0 19 0,-20-19 64,20 0 64,0 0-288,-20 0 384,20 20-256,-21-20 96,21 0 32,-20 20-128,2-20 96,-2 0-32,20 0 0,-21 19 0,1-19 32,20 0-64,-20 0 32,20 0 0,-19 20 64,-1-20-96,20 0 64,-20 0-32,0 21-96,0-21-97,1 0 482,19 20-289,-20-20 32,0 0-32,0 0 32,0 20-64,1-20 96,19 0-32,-20 0-32,0 0 0,0 19 64,-1-19-64,3 0 32,-2 20 0,20-20 0,-21 0 0,1 0 0,0 20-32,2-20-64,-3 19 192,1-19-128,0 0 32,20 20-64,-20-20 64,0 0 0,1 21 0,-1-21 0,0 0 0,0 20 0,-19-20 64,19 0-96,0 0 97,-1 19-97,1-19-193,2 0 418,-2 0-129,-1 0-32,-19 20-32,22-20 32,-3 0-64,1 20 0,-20-20 64,21 0-128,-1 0 64,0 0 0,0 19 32,0-19 64,1 0-96,-1 0 0,0 0 64,-21 0-96,23 0 96,-2 0-32,0 20-32,-21-20 0,23 0 0,-3 20 32,1-20-64,0 0 64,0 0-32,1 21 0,-21-21 64,20 0-128,0 0 128,0 0-64,1 0-64,-1 0 128,0 0-64,0 0 0,-1 0-32,21 0 96,-18 0-96,-2 0 0,20 0 96,-21 0-64,1 0 0,0 0-64,2 0 128,-3 0-64,1 0 0,0 0 0,0 0 0,1 0 0,-1 0 0,0 0 32,0 0-64,-19 0-32,19 19 224,0-19-256,-20 0 96,21 0 0,-1 0 0,0 0 0,-1 0 32,1 0-96,20 0 160,-18 0-160,18 0 96,-20 0-32,-1 0-32,21 0 32,-20 0 0,0 0 0,1 0 0,-1 0 0,0 0 32,0 0-32,0 0 0,-19 0 0,19 0 64,-20 0-160,19 0 128,3 20-64,-22-20 96,19 0-128,21 0 0,-20 0 192,2 0-160,-3 0 96,21 20-128,-20-20 128,20 0-64,0 0 0,0 0 32,0 0 32,-20 0 32,20 0-128,0 0 64,0 0 0,0 0 65,-20 0-97,20 0 64,-19 0-417,19 0 610,-20 0-257,20 0 0,0 0 96,-20 0-160,20 0 32,0 0 32,0 0 64,0 0-32,0 0-64,0 0 128,0 0-256,0 0 224,0 0-128,-20 0 64,20 0 0,0 0 160,0 0-224,0 0 128,0 0-32,0 0 0,0 0-64,0 0 64,0-20-96,-20 20 192,20 0-224,0 0-129,0 0 546,0-20-385,0 20 32,20-19 0,-20-2 64,20 1-160,-20 0 128,20 1 32,-20-1-128,20 0 96,-20 20-97,19-19 194,-19 19-194,0 0 161,20 0-256,-20 0 224,0 0-96,0 0-160,0 0 160,0 0 0,0 0 0,0 19 128,0-19-96,0 0-64,0 0 64,0 20 32,-20-20-32,20 20-32,-19-20 128,19 19-128,-20 1 64,0 21-96,0-22 192,20 1-96,-20 0-32,20-20 32,0 19 0,0 1 0,0-20 64,0 20-128,0-1 96,0-19 64,0 0-96,0 22 96,20-22 64,-20 0-32,20 0-32,0 0 0,-20 0 0,20 0-96,-1 0-32,-19 0-96,20 19-160,0-19-32,-20 20-321,20-20-640,1 20-481,-3-20-576,2 19-1538,1-19-3715,-1 0 3331,0 0 1057,-2-19 1249</inkml:trace>
  <inkml:trace contextRef="#ctx0" brushRef="#br5" timeOffset="134286.1328">24139 1980 2498,'20'0'1153,"-20"0"-673,0 0-31,0 0 704,0 0 320,0 0-256,0 0-95,0 0 95,0-20 288,0 20-64,0 0 193,0 0-353,0 0-576,0 0-161,0 0 1,0 0 64,0 0-129,-20 0 0,20 0-95,0 0-97,-20 0-64,20 0 65,0 0-33,0 20-64,-21-20-64,21 0-32,-20 0 0,2 19-32,-2-19-32,-1 0 64,1 0-31,0 20-33,-19-20 0,-1 0 0,1 0-32,-1 0 32,0 20-32,1-20 32,-1 0-32,1 21 32,-1-21-32,-1 0 0,2 19 0,-1 1 0,20-20 32,-19 20-32,19-20-64,0 0 128,-19 0-96,19 19 64,-20-19-192,1 20 128,-1-20 160,-21 20-192,22-20 64,-1 0 0,1 0-32,-1 0 96,20 0-64,0 0-32,-19 0-32,19 0 160,0 0-160,0-20 64,-19 20-129,-2 0 129,3 0 0,-3-20-64,1 20 128,1 0-64,-1-19-32,1 19 32,-1-20 32,20 20-96,-19 0 64,-1 0 32,20-20-96,-21 40 64,2-20-32,-1 0 0,20 0 0,-19 20 64,19-20-96,0 19 0,0-19 96,1 20-64,-1-20-32,0 20-64,0-20 32,0 19 0,1-19-32,-1 21 32,-20-21-65,1 20-127,19-20 352,-21 0-96,-18 20 0,39-1 64,-20-19 0,1 0-96,-1 20 96,20-20-32,-19 0 64,-1 0-96,19 0 32,-17 0 0,18 0 32,-21 0-32,3 0-32,17 0 64,-19 0 0,1 0-32,-1-20 0,0 20-32,1 0 128,-22 0 0,23 0 1,-3 0-1,3 0-32,-3 0 32,1 0-32,1 20 0,-1-20-64,1 20-32,19-20 64,-20 20-96,1-1 128,-1 2-64,-1-1 0,3 0 0,-3-1 0,21 1 96,-19 19-192,-1-18 128,0 19-64,21-21 96,-21 21-64,0-1 32,21-18-64,-1 18 64,0-19 0,-1 19-64,1-19 0,20 0 128,0 21 32,0-22-128,0 1 128,20 19-64,1-19 32,-21 21-31,20-2-98,0-19 130,-1 19-65,1 2 0,0-2-32,0-19 0,0 19 0,19-19 0,-19-1 0,20 22 32,-21-21-32,21-20 0,-20 20 64,1-1-32,-3 1-96,22-20 128,-19 20-192,-1 1 224,0-2-128,-1 1 96,1 0-64,0-1 0,0-19 32,19 20-32,-19 0 32,0-1-128,0 2 192,19-21-96,-19 20 0,0 0 64,21-20-32,-23 19-32,23-19 64,-21 20-32,18 0-32,3-1 64,-1-19-32,-1 20-32,1-20 64,19 21-96,-19-21 96,19 0-64,2 20 32,-2-20 0,1 0 0,-1 0-32,0 0 0,22-20-64,-23 20 128,22 0-64,-20-21 0,-1 21 32,0 0-32,1-20-32,-1 20 0,20 0-32,-18 0 64,-2-19-32,1 19 32,-1 0 32,-19 0-32,19-20-64,2 20 128,-2 0-96,0 0-32,1 0 128,-1 0-96,1-20 96,-1 20-96,-18 0 0,17 0 64,-17 0-64,-2 0 64,-19 0-32,20 0 0,-20 0-64,19 0 128,1 0-64,-1 0 32,21 20-32,-21-20-32,22 0 32,-23 0 32,3 0-64,18 0 32,-19 0 32,0 0-32,-1 0 0,-19 0 224,21-20-31,-3 20-129,-18 0 32,1 0-96,17-19 64,-18 19 64,1-20-32,-1 20-32,0-20 32,19-1-32,-19 21-64,0-19 96,0-1-96,19 0 64,-19 1-64,20-1 128,-19 0-128,-3 1 33,22-2 31,-19 1-64,17-19 64,-17 19-32,19 0 96,-20-21-64,-1 22-32,1-21-32,0 21-32,0-21 0,0 0 64,-1 20-64,-19-19 0,20 19 64,0-19-64,-20-2 128,0 21-64,20-19-64,-20 0 96,-20-2-32,0 1-32,20 21 0,-20-21-32,1 1 0,-1-2 96,0 2-32,20 0-32,-20-1-32,20 0 32,-20-19 0,1 19-96,-1 0 64,0 0 0,-21-19 96,3-1 224,-23 20-288,2-19 0,19 19 0,-19 0-96,0 1-480,19 19-866,-1 1-2145,3-1-7624</inkml:trace>
  <inkml:trace contextRef="#ctx0" brushRef="#br2" timeOffset="145571.289">1051 8431 12267,'0'-19'3203,"0"-1"-833,0-19-256,0 19-352,-20-21-673,1 22-320,-1-1-225,-20 0 161,1 20-449,-21 20-64,1 0 161,18 19-97,-17 2-160,17 18-64,1-20 96,21 2-32,19-2 0,19 0 1,1-19-1,41 21-160,-3-21 320,22-1-256,0-19 64,-21 20-96,20 0 96,-18-20-128,-23 19 64,-17-19 256,-21 20-256,-21 0-64,-17 1-64,-23 18 32,2-19-321,-1 19-383,1-19-289,-2 20-577,2-20-1409,39 0-2370</inkml:trace>
  <inkml:trace contextRef="#ctx0" brushRef="#br2" timeOffset="145882.8125">1409 8769 21460,'19'0'1409,"-19"-20"-352,0 20 320,0 0-416,-19 20-32,19 1-256,-20-2-65,20 1-191,20 0-321,-1-1 128,21 1-224,0-20 96,19 0-64,-18-20-224,18 20 32,-19-19 0,-1-21 192,-19 21-32,-20-2-160,0 1 0,-39 20-33,-1-20-63,-21 20-288,2 0-449,-20 20-865,19 0-897,1 1-2530</inkml:trace>
  <inkml:trace contextRef="#ctx0" brushRef="#br2" timeOffset="146179.6875">972 9107 19986,'-59'40'1730,"39"-40"-1153,0 19 896,0-19 289,20 0-97,20 0-319,0 0-354,39 0-447,1 0-321,19-19 129,21 19-257,-1-20 0,0 0-64,0-1-64,-20 21-128,21-20-1,-21 20-159,-39 0-224,19 0-577,-39 0-897,0 0-929,0 0-1826,1 0-12299</inkml:trace>
  <inkml:trace contextRef="#ctx0" brushRef="#br2" timeOffset="146361.3281">2104 8651 27674,'0'-20'640,"-20"20"-704,20 0 0,0 0-416,-20 0-801,20 20-1122,0-1-2593</inkml:trace>
  <inkml:trace contextRef="#ctx0" brushRef="#br2" timeOffset="146499.0234">2242 8888 25848,'60'39'1217,"-60"-39"-736,0 0 736,0 0-192,0 0-1025,-20 21-865,0-21-865,0 20-1985,20-20-8136</inkml:trace>
  <inkml:trace contextRef="#ctx0" brushRef="#br2" timeOffset="170069.3359">2877 8690 18385,'-20'-20'2402,"20"20"-1089,0 0-224,20 20 609,1 0-513,-21 19-352,20 2-256,0-2-289,-2-19-192,3 19-32,-21-39-32,20 20 0,0-1-480,0-19-513,-20 0-545,19 0-287,-19-19-1186,0-1-3459</inkml:trace>
  <inkml:trace contextRef="#ctx0" brushRef="#br2" timeOffset="170238.2812">2798 8412 18449,'-40'-59'1537,"40"39"-640,0-1-769,0 21-128,0 0-448,20 21-897,0-1-961,1 19-3428</inkml:trace>
  <inkml:trace contextRef="#ctx0" brushRef="#br2" timeOffset="170489.2578">3454 8968 20467,'0'-60'897,"0"20"-32,-20 1 576,0 0-480,0-22-160,-39 2-385,18-1-288,-17 1-160,17-21 32,1 21-64,1-20-160,19 19 224,20 20 0,0 1-64,20 19 32,0-1-160,19 21-97,1 21-1056,19 19-769,-18-1-1986,-3 0-13419</inkml:trace>
  <inkml:trace contextRef="#ctx0" brushRef="#br2" timeOffset="170653.3203">3096 8551 19890,'-59'19'2146,"59"-19"-993,0-19-64,19-1-96,21 20-160,19-20-641,1 20-736,-1 0-1730,20 0-2275</inkml:trace>
  <inkml:trace contextRef="#ctx0" brushRef="#br2" timeOffset="171148.4375">3831 8551 20851,'0'-40'1794,"0"40"-1346,0 0 385,20 40 609,-20-1-257,19 2-449,1 18-447,0 0-193,20-18 96,-1-22-256,-19 1 128,20-20-160,-21 0 32,1 0-64,0-20 32,1-20 63,-21 20 130,0 0-97,0 20 384,0 0 128,0 0-191,0 20 31,20-20 96,-2 20-223,2 1 63,21-21-192,18 0 128,-19-21-64,0 1-96,-1-19 1,-19 19-130,0-19-95,-20 19-352,0-1-129,0 1-544,-20 0-641,0 20-704,0 0-1538,1 0-3171</inkml:trace>
  <inkml:trace contextRef="#ctx0" brushRef="#br2" timeOffset="171431.6406">4505 8690 18193,'61'-20'3811,"-22"1"-1312,-19-1-674,20-1-896,-21 1-352,-19 0-257,0 1-128,0-1-192,0 0 0,0 1 0,-19 19 0,-1 0-96,-20 19-128,19 1 160,-17 0 128,17 19-192,1 2 192,20-2 32,20 1 32,1-1-64,17-19 0,3 1-128,18-21 160,-19 0-480,19 0-481,1 0-1473,-21 0-2242,1 0-10603</inkml:trace>
  <inkml:trace contextRef="#ctx0" brushRef="#br2" timeOffset="171953.125">5597 8214 15342,'-59'-61'2274,"59"42"385,0-1-673,0 20-33,0 0-415,20 39-97,0 2-160,-1 18-448,21 21-352,0-1-65,-1 20-256,1-20-64,-1-18-224,1-2-256,1-20-385,-2 2-352,1-22-1057,-20-19-577,-20 20-1953,0-40-12524</inkml:trace>
  <inkml:trace contextRef="#ctx0" brushRef="#br2" timeOffset="172133.789">5459 8670 19602,'-20'-39'2530,"20"18"-608,20 1 545,19 0-706,1 1-1120,19-1-545,-19 0-160,39 20-128,-18 0-513,-3 0-544,22 0-673,-20 0-640,-1 0-2147,1 0-12427</inkml:trace>
  <inkml:trace contextRef="#ctx0" brushRef="#br2" timeOffset="172466.7968">6293 8492 18481,'-61'39'1249,"23"-19"769,-3-1 224,1 21-96,21 1-608,-1-2-641,20-19-545,20 19-192,-1-19-128,21-20 160,1 0-192,-3 0 0,-17-20 96,19 0-288,-22 1 128,3-1-32,-21-19-32,0 19-32,0-1 64,-21 21 128,21 0-32,0 0 96,0 0 32,0 0-64,0 21-96,21-1 64,19-1-128,-20 1-417,19-20-416,1 20-672,-20-20-193,19 0-992,-39-20-1538,20 20-7720</inkml:trace>
  <inkml:trace contextRef="#ctx0" brushRef="#br2" timeOffset="172668.9453">6311 8233 17040,'0'-59'3299,"21"59"-1570,-21 20 97,20 0 32,0 19-321,0 0-352,-1 22-480,1 17-449,20-17-192,-20-22-288,19 20-320,1-18-609,-1-21-769,-19 19-320,0-39-2275,21 0-12491</inkml:trace>
  <inkml:trace contextRef="#ctx0" brushRef="#br2" timeOffset="173111.3281">6808 8333 16687,'-39'0'2403,"-2"20"-1154,21-1 576,-18 1-223,-3 19 0,21-19-578,-19 21-479,19-2-193,20-19 129,0 19 63,0-19-95,20 1-97,19 18-64,1-39-63,19 20-97,2-20-96,-2 0 0,1-20 96,-1 1-160,2 19-96,-23-41 32,3 21 32,-41 0-1,20 1-95,-20-1 96,-20 0-64,-21 20-32,3-19 64,17 19 128,-19 0-64,1 0 32,19 19 192,0 1 128,0 0 33,20 19-97,0 2 0,40-2-64,-1-19-160,21 0 0,-1-1-288,2-19-320,18 0-289,-20 0-609,-19 0-1568,-1 0-994,-19-19-13805</inkml:trace>
  <inkml:trace contextRef="#ctx0" brushRef="#br2" timeOffset="175118.164">8000 8829 17808,'0'20'1250,"0"-20"-65,0 0 865,0 0-161,0 0-127,0 0-705,0-20-192,0 0-321,0 1-95,0-22-1,0 2-95,0-1-129,-20 1-160,-1-2 96,21-18-96,-20-1-64,2 1-32,-2 0 64,20-2 0,0 22-64,0 19 288,0 20-128,20 0-160,-20 20 128,38 19-128,3 22 97,-2-2-33,21 0-32,19 1 64,-20-1 0,22-18-32,-23-2-32,1 1 128,-18-21 64,18-19 160,-39 0-288,0-19 257,0-1-129,-20 0 64,0-19-128,0-2-32,-40 2-64,20-20-64,-19-2-128,19-17-256,-21 17 31,23 22 97,-2 0-160,20 19-257,0 20-480,20 20-160,-20-1-673,18 21-609,23-1-2241,-1 2-7848</inkml:trace>
  <inkml:trace contextRef="#ctx0" brushRef="#br2" timeOffset="175313.4765">8952 8412 21972,'40'-20'3299,"0"0"-1505,-1 1-160,22-1-962,-3 20-544,-17 0-192,18 0-448,-19 20-1122,-21-1-1184,1 1-1186,-20 19-10762</inkml:trace>
  <inkml:trace contextRef="#ctx0" brushRef="#br2" timeOffset="175467.7734">9111 8670 20435,'-20'0'3555,"20"0"-1889,20 0 31,19-19-640,1-1-320,1 20-481,18-21-672,0 21-865,-19 0-1346,0 0-960,-1 0-12396</inkml:trace>
  <inkml:trace contextRef="#ctx0" brushRef="#br2" timeOffset="175971.6796">9826 8551 16815,'0'-20'6535,"20"20"-5607,-20 20 354,19-1-33,1 21 0,0 1-256,0-2-160,-20 0-513,20-19-160,-1 0 32,-19 1 33,20-2-129,-20-19 32,0 0 64,0-19-64,0-2-160,0-19 64,0 1-32,0 0 0,20-2 0,1 1 0,-21 21-64,20 19 32,-2 0 96,2 19 64,1 1-224,-1 21 64,18-2-384,-17-19-513,19 19-384,-20-19-897,19 0-673,-19-20-1698,-20 0-6213</inkml:trace>
  <inkml:trace contextRef="#ctx0" brushRef="#br2" timeOffset="176313.4765">10243 8194 18705,'39'-41'4260,"-19"22"-2754,20-1 95,-1 0-191,1 20-546,-19 20-543,-21 19-97,20 2-320,-20-2-96,0 20-1,-20-18 97,20-2-32,0 1 96,0-21 128,0 1 96,0-20 257,0 0-97,38 0 193,-18-20-193,21 20-320,-2-19-224,1-1-353,-20 20-384,19-20-928,-39 20-1378,20 20-4549</inkml:trace>
  <inkml:trace contextRef="#ctx0" brushRef="#br2" timeOffset="178025.3906">11195 8868 15726,'60'0'5702,"-39"0"-4613,17 40-128,-17 0 224,19 0-192,-40-1-353,18 0-319,-18 2-225,0-1-128,0-1-224,0-19-481,-18-1-673,18 2-671,-20-21-1955,20 0-13485</inkml:trace>
  <inkml:trace contextRef="#ctx0" brushRef="#br2" timeOffset="180654.2968">11871 8292 11242,'-20'-39'1698,"20"39"480,0 0 64,0 0-448,0 20-353,20 19 64,-20 2-319,19 18 63,1 21-320,0-21-257,0 21-95,0-21-33,19 0-223,-19-18-65,0-2-128,0-19 128,1-20 0,-3 0-95,-18 0-33,0 0 96,0-20-160,-18-19-64,-3-2-32,-19-18 96,0 0-192,21-2-32,-21-17-64,20-22-97,0 20 1,20-18-32,0 37 223,20 2 65,0 20 64,20-2 225,-1 41 191,1 0-192,1 21-128,-3 38 97,-18 0-193,-20 21-33,0-1 66,0-19-66,-20 19 33,0-38-64,-19 18 32,-1-40-64,20 21 32,-19-19-256,19-21 32,20 0-417,-20-21-576,40 1 0,-20 0-289,39 1-128,-19-1-63,20 20-545,1 0-2755,-3 20-5669</inkml:trace>
  <inkml:trace contextRef="#ctx0" brushRef="#br2" timeOffset="180842.7734">12387 8769 16623,'39'40'3171,"-39"-40"-929,0-19 449,0-2-769,0 1-705,-20-19-384,20-1-225,-19-20-416,19 20-95,0 1-97,0-21-97,0 40-287,0-19-160,19 39-449,21 0-673,0 0-1089,19 19-2209,0-19-11404</inkml:trace>
  <inkml:trace contextRef="#ctx0" brushRef="#br2" timeOffset="181277.3437">12962 8174 12075,'-20'-80'5958,"20"41"-3300,0-2-448,-20 21-224,20 1-352,-20 19-481,1 19-577,-1 1-480,-20 21-96,20 18 64,1 21-64,19-21-96,0 0-416,19 1 192,1-1-289,20 2 128,-20-2-63,-20 0 160,19-18 288,-19-2 96,0 0 96,0-19 352,-19 0 257,19-20 63,0 21-63,19-21-160,1-21-129,0 21-192,0-20-192,1 0-64,17 20-352,-18-19-161,21 19-416,-21 0-384,-1 0-769,21 19-1313,-20-19-3267</inkml:trace>
  <inkml:trace contextRef="#ctx0" brushRef="#br2" timeOffset="181667.9687">13538 8551 18065,'-39'-20'2210,"19"0"-481,0 20 257,-1 0-384,-17 0-161,17 40-384,-19-21-512,40 21-321,0 1-160,0-22-160,20 1 192,0 0-96,19-20-192,-19-20 96,1 0-97,19 1 161,-22-1-32,-18-1 0,21 1 32,-21 0 32,0 20 128,0 0-32,-21 0 33,21 20-33,-18 21-32,18-21-64,0 19-32,18 0-225,3-19-351,-1 0-449,20-20-417,-21 0-95,1 0-1057,0 0-866,0-20-3138</inkml:trace>
  <inkml:trace contextRef="#ctx0" brushRef="#br2" timeOffset="181914.0625">13677 8094 18929,'0'0'3235,"0"0"-1473,20 40 448,-20 0-416,0 39-353,0-20-416,19 41-672,-19-20-129,20-21-256,0 0-256,20-18-129,-19-2-320,-3-19-608,2-20-481,1 0-320,-1-20-576,-20-19-1762,0-2-9962</inkml:trace>
  <inkml:trace contextRef="#ctx0" brushRef="#br2" timeOffset="182100.5859">13876 8174 14862,'0'-21'7302,"20"42"-4675,-20 19-609,20 19-385,-20 1-640,18-1-576,23 20-353,-1-19-481,-1-21-543,1 1-802,-1 1-256,-19-2-801,-20-19-3811</inkml:trace>
  <inkml:trace contextRef="#ctx0" brushRef="#br2" timeOffset="182914.0625">14829 8631 15150,'0'59'3171,"19"-20"-1570,-19-19 65,20-20-161,0 20 97,0-20-417,-20 0-416,0 0-33,0-20-319,-20 0-1,20-19-128,-40-20-159,1 18 159,-1-18-64,1-1-32,-2 1-32,-19-20-96,41-1-31,-21 21 31,40-21-32,0 21 192,20-2-64,0 22-96,19 0-32,1 19-96,19 20-32,-18 20-417,18-1-640,-19 21-993,19-1-1025,-39 22-2402,0-22-11659</inkml:trace>
  <inkml:trace contextRef="#ctx0" brushRef="#br2" timeOffset="183115.2343">14590 8353 20723,'-60'0'1602,"41"0"31,-1 0 129,20-20-609,20 20-641,-1 0-415,21 0-386,0 0-576,-1 0-704,22 0-641,-23 0-1794,3 20-10794</inkml:trace>
  <inkml:trace contextRef="#ctx0" brushRef="#br2" timeOffset="183486.3281">15265 8431 17424,'-59'20'2466,"39"-20"-608,-21 41 96,3-22 192,17 40-545,1-19-511,20 1-546,0-2-384,41-19-224,-21-1 128,18-19 0,3 0-96,-3-19-128,-17-21 64,-1 1 32,0 18 64,-20-19 0,0 1 64,0 19 0,0 1 64,0-2 160,-20 21 33,20 0-65,0 21-224,0-2 32,0 21-32,0-21-64,20 21-352,0-19-577,19-1-545,1-1-768,-20 1-544,19-20-2692,-19-20-8295</inkml:trace>
  <inkml:trace contextRef="#ctx0" brushRef="#br2" timeOffset="183676.7578">15544 8590 20467,'18'41'2658,"2"-41"-800,1 20-481,19-1-800,-21 1-417,1 0-256,0-20-480,-20 19-578,20-19-639,-20-19-417,0 19-2018</inkml:trace>
  <inkml:trace contextRef="#ctx0" brushRef="#br2" timeOffset="183830.0781">15524 8372 18033,'-41'-60'2434,"21"40"-1377,20 1-320,0-1-289,0 20-352,0-20-416,20 20-1218,-20 0-1985,20 0-7303</inkml:trace>
  <inkml:trace contextRef="#ctx0" brushRef="#br2" timeOffset="184045.8984">15562 7994 15502,'20'20'5638,"-20"1"-3300,21 19-224,-1 19-224,0 21-609,-1-2-256,1 2-801,20-1-96,-1-19 0,1-1-224,-20-19-128,19 1-321,-19-2-255,0-39-706,-20 20-672,0-20-577,0-20-2658</inkml:trace>
  <inkml:trace contextRef="#ctx0" brushRef="#br2" timeOffset="184463.8671">15761 7896 18705,'0'-20'3940,"20"-1"-2851,0 2 64,0-1-128,19 0-545,-19 20-255,20 0-225,-1 20 0,2 0-192,-1-1 159,-1 2-127,1 19 0,-20 19-64,19 1 224,1-1 0,-20 0 32,19 21 32,-19-21-96,20 21 96,-21-21 32,1 2 64,0-2 33,1 0-97,-1 1-96,0-20 160,-20-1-32,18-19-32,-18 1 0,-18-2-96,-2 1 96,-21-20-192,1 20-416,21-20-417,-21 19-865,20-19-2306,0 0-10570</inkml:trace>
  <inkml:trace contextRef="#ctx0" brushRef="#br2" timeOffset="189142.5781">17230 8014 8103,'0'-20'2979,"0"1"160,0 19-352,21 0-866,-21-20-511,0 20-161,0 0-288,0 0-96,0 0 64,0 0-257,0 20-127,0-1-65,0 1-192,-21 21-95,1-2-97,-20 20 192,21-18-192,-21-2 128,20-19 97,0 19 31,1-19 160,-1 1 1,20-21-1,0 0-191,0 0 31,20 0 0,-1 0 1,21 0-129,-20 0 160,19 0-192,1 0-95,1 0-97,-3 20 96,3-20-96,-21 0-289,19 19-255,1 1-257,-20-20-352,0 20-545,-20-20-640,19 19-1121,-38 1-4677</inkml:trace>
  <inkml:trace contextRef="#ctx0" brushRef="#br2" timeOffset="189368.164">17210 8590 20243,'-40'20'3715,"40"-20"-2017,0 0 416,20 0-417,0 0-608,0 0-480,21 0-353,-2 0-256,21 0-224,-21 0-96,21 0-289,-21 0-352,1 0-384,-1 0-128,-19 0-225,-20 0-961,0 0-2337,0 21-12139</inkml:trace>
  <inkml:trace contextRef="#ctx0" brushRef="#br2" timeOffset="191410.1562">18482 8431 15726,'-21'0'2275,"21"0"-994,0 0-288,0 20 1025,21-20-417,-21 0-480,18 20-416,23-20 64,-21 0-353,18 0 32,3-20-191,-21 0-1,19-19-192,-19 19-32,-20-19-128,0 18 96,0-18-192,-20 19 96,1 20-97,-1 0 193,-20 0 0,1 20-96,-1-1 192,-1 22 161,2 18-33,39-20 192,-20 22 129,40-22-65,1 20-320,38-39-31,-19 21-33,19-41-160,0 19 128,1-19-417,-1 0-351,1-19-546,-21 19-928,2-20-929,-41-1-4003</inkml:trace>
  <inkml:trace contextRef="#ctx0" brushRef="#br2" timeOffset="191967.7734">18978 7677 10634,'-20'0'9833,"20"0"-7399,0 0-128,0 0-64,20 0-864,0 0-417,-2 0-385,23 0-416,-21 0 1,19 0-97,-19 0-160,20 0-289,-1 0-255,-19 0-449,20 0-641,-19 0-672,-3 0-1250,-18 0-3907</inkml:trace>
  <inkml:trace contextRef="#ctx0" brushRef="#br2" timeOffset="192264.6484">19454 7240 19410,'0'0'2114,"0"0"-641,0 21 898,20-1-546,-20-1-576,20 21-480,-20-21-449,19 21-127,1 0-257,20-20 128,-20 19-96,-1-19-449,1 0-320,-20-1-288,20 3-929,-20-3-576,-20-19-2211,0 20-10377</inkml:trace>
  <inkml:trace contextRef="#ctx0" brushRef="#br2" timeOffset="192453.125">19395 7697 16623,'-20'21'4324,"40"-21"-2754,19-21 608,1 1-128,-1 0-545,21 1-256,-1-1-448,20 0-545,-39 20-256,21-19-64,-22 19-320,-19 19-161,0-19-704,-20 20-833,0 0-480,0 19-2147,-20-19-10024</inkml:trace>
  <inkml:trace contextRef="#ctx0" brushRef="#br2" timeOffset="193163.0859">19573 7975 6566,'0'0'10506,"0"0"-8200,0 0-128,0 19 0,20 1-352,-20 1-609,0-1-416,0 19-289,0-19-96,19 0 33,1-1-33,-20-19-159,0 21-97,0-21 0,0 0 0,0-21-96,0 2 32,0-1-96,0 0 32,0 1 0,0-1-96,0-21-32,20 21 192,-20 20-160,0 0 32,20 0 32,0 0 32,-20 41-64,19-21 64,1 0-64,0-1-448,0 1-129,1 0-448,-1-1-352,-2-19-513,-18 21-833,0-21-864,0 0-4357</inkml:trace>
  <inkml:trace contextRef="#ctx0" brushRef="#br2" timeOffset="193699.2187">19871 7796 18641,'0'0'1826,"0"-19"32,20-1 288,19 20-225,1-20-639,0 1-514,-21 19-319,21 0-289,-40 0-96,20 19 0,-20 1 64,-20 0-128,0 19 64,0-19 0,20-1 64,-19 2 97,19-1-33,0 0-128,19-20 128,-19 0-64,20 0 0,0 0-96,0-20-32,19 20-288,-19 0-320,0 0-610,1 0-639,-1 0-1026,-20 0-2210,18 0-11306</inkml:trace>
  <inkml:trace contextRef="#ctx0" brushRef="#br2" timeOffset="200533.2031">18322 7102 14637,'-39'20'1858,"19"0"-737,0 39 897,0 21-192,-19 18-577,19 41-224,0 0-320,-21 40 31,41-1-127,0 2-385,0-21-96,41-41-64,-1-19-256,19-38 128,0-2-416,1-20-513,-1-19-192,2-20-1218,-23 0-2882</inkml:trace>
  <inkml:trace contextRef="#ctx0" brushRef="#br2" timeOffset="201161.1328">20168 7042 20851,'0'-40'2082,"41"40"-480,-3 40 63,42 20-576,0 19-608,19 40-289,1 1-32,-1-2-32,0 1-128,-40 20 0,1-39-96,-60 18 96,0-18 128,-20-20 129,-20-1-65,1-19-64,-1-1-128,0-20-288,21-19-801,-1 0-833,20-20-1506,0 0-9896</inkml:trace>
  <inkml:trace contextRef="#ctx0" brushRef="#br2" timeOffset="206065.4296">20644 6922 9801,'0'-19'2498,"0"19"-352,0-20 449,0 20-706,0 0-768,0 0-160,0 0-64,0 0-192,0 0 0,0 0 63,0 0 257,20 20-96,-20-20-128,21 19-160,-21 22-97,20-21-128,-20 19-191,20 1-33,-20 0-32,19-20-64,-19 0 64,20-20 32,-20 19-63,0-19-129,0 0 192,0-19-32,0 19-32,0-40-128,0 19 0,0-18-32,0-1 64,20 1-32,-20-2-96,20 22 96,0-1 0,-20 20 0,19 0 32,1 0 32,0 39 32,0-19 96,0 21 32,19-2-256,-39 1 32,20-21 64,0 2-256,1-1-288,-21-20-449,0 20-416,18-20-865,-18 0-1346,0 0-5348</inkml:trace>
  <inkml:trace contextRef="#ctx0" brushRef="#br2" timeOffset="206573.2421">21061 6665 16944,'-20'-19'3171,"20"19"-1057,0-21 448,20 21-512,1-20-1121,-1 20-289,18 0-319,-17 20-161,-1 1-128,0-2 64,-20 1 64,20 19-160,-20-19 128,-20 0-128,20-1 289,0 2 127,0-1-96,0-20 1,20 0-129,-1 0 0,1 0-96,0 0-64,20 0-128,-21 0-417,1 0-319,0 0-866,0 0-1281,1 0-2146,-21 0-11146</inkml:trace>
  <inkml:trace contextRef="#ctx0" brushRef="#br2" timeOffset="212039.0625">21697 8075 13228,'-20'-20'3395,"0"20"-992,20 0 255,0 0-96,0 0-383,0 0-930,20 0-256,-20 0-97,40 0-159,-20 20-192,19-20-33,1 0-159,19 0-225,-18 0-128,-3 0 128,23-20-224,-41 20-353,19 0-319,-19 0-738,0 20-736,-20-20-1057,-20 19-1826,0 1-11307</inkml:trace>
  <inkml:trace contextRef="#ctx0" brushRef="#br2" timeOffset="212241.2109">21816 8392 20499,'21'20'4548,"-3"-40"-3235,2 20 737,41-20-288,-22 1-1185,1 19-449,19-20-160,-19 20-641,-20 0-288,-1 0-801,1 20-992,-20-20-1762,0 19-9514</inkml:trace>
  <inkml:trace contextRef="#ctx0" brushRef="#br2" timeOffset="213266.6015">22868 7359 12908,'-19'-39'3619,"-1"19"-448,20 1-384,20 19-161,-20-20-512,0 20-704,19 20-225,-19-1-160,20 21-128,-20 19-193,0 21-383,0-21-321,0 1 0,20-1 0,-20-19 0,20 0 0,-20 0 0,20-1 0,-20-19-385,19-1-960,-19-19-289,0 21-672,0-21-320,0 20-2051,-19-20-7366</inkml:trace>
  <inkml:trace contextRef="#ctx0" brushRef="#br2" timeOffset="213506.8359">22709 8055 24182,'0'0'1922,"21"0"-352,-1 0 640,18 0-769,23-20-608,-2 20-449,0 0-159,1 0-225,19 0 0,-20 0 0,2 0-321,-21 0-383,-1 0-257,-19 20-801,0-20-865,0 0-479,-20 20-2948</inkml:trace>
  <inkml:trace contextRef="#ctx0" brushRef="#br2" timeOffset="214208.9843">22928 8551 15598,'-20'0'3043,"20"0"-1377,0 0 480,20 0 32,0 19-673,-1-19-800,1 0-257,20 0-223,-20 0 31,-1 0 64,21 0-160,-20-19 129,1-1-289,-21 0 192,18-20-224,-18 20 0,-18 0-96,18 1 95,-21-1-95,1 20-64,-20 0 288,1 0-128,19 20 192,-20 19-31,1 2 31,-1-2 128,20 20 32,1-18-160,19-2 1,39 1-1,1-1-128,19-19-32,1-20 96,-1 0-160,20-20-417,-18 20-576,-2 0-993,-39-20-1057,0 20-7879</inkml:trace>
  <inkml:trace contextRef="#ctx0" brushRef="#br2" timeOffset="234649.414">713 10020 19026,'-39'-21'2434,"19"2"-1249,20 19-929,0 0 1089,20 19 65,-20 2-481,21-1-257,17 39-351,-18-20-129,1 22-32,-1-22-128,19 1 32,-19 0-224,20 0-353,-20-1-448,-1-19-544,1-1-1346,0 1-2978</inkml:trace>
  <inkml:trace contextRef="#ctx0" brushRef="#br2" timeOffset="234859.375">654 10556 19154,'-99'39'2210,"59"-39"-1345,21 20 63,-1-20 994,20 0-288,0 0-257,39 0-384,1 0-384,0-20-257,39 0-320,-20 1 32,2 19-256,-2-20-289,1 0-255,-1 1-674,0-1-543,-19 20-1251,-20-21-1664,-20 1-11339</inkml:trace>
  <inkml:trace contextRef="#ctx0" brushRef="#br2" timeOffset="235063.4765">535 10138 19794,'-79'-39'1890,"59"19"-609,20 1-256,0-1 641,20 0-513,20-1-641,-1 2-448,21 19-160,-1-20-512,20 20-161,0 0-672,-18 0-1218,18 0-2145,-19 20-11532</inkml:trace>
  <inkml:trace contextRef="#ctx0" brushRef="#br2" timeOffset="235315.4296">1369 10238 12235,'40'100'4164,"-21"-61"-1666,1-19-320,0 0-128,0-1-224,-20-19 160,0 0-1089,0 0-449,-20-19-320,0-1 385,-19 0-193,-1-19-160,-19-2-224,19-18 160,-19 20-160,-2-22-192,23 2 160,-3 0-96,41-1-32,0 40-161,0-19 33,20 19-193,1 20-448,-3 0-960,23 20-2628,-1-20-9288</inkml:trace>
  <inkml:trace contextRef="#ctx0" brushRef="#br2" timeOffset="235510.7421">1130 10119 23157,'-99'41'1826,"60"-41"-801,19 19 128,0-19-160,20 0-224,20-19-481,20 19-288,19-22-1121,0 22-1121,2-19-1762,18 19-13324</inkml:trace>
  <inkml:trace contextRef="#ctx0" brushRef="#br2" timeOffset="236148.4375">1984 10040 15118,'-20'0'4740,"20"0"-3426,0 20-418,0 19 834,0 22-64,20-2-577,1-20-193,-1 0-479,19 2-129,-19-21-128,39-1-32,-39-19 33,20 0-129,-20 0-128,-1-19-161,21-1 33,-40 0 32,20 20 288,-20 0-384,0 0 256,20 20 64,-20 0 224,19-1-96,1-19 64,0 20 65,21-20-33,-3-20-96,-17 1 32,19-1-128,-22 0-32,3-20-224,-21 20-320,0-19-417,0 19-801,-21 0-704,21 20-2435,-18-19-8968</inkml:trace>
  <inkml:trace contextRef="#ctx0" brushRef="#br2" timeOffset="236423.8281">2659 10278 17648,'60'0'4260,"-40"0"-2274,19-20 160,-19 0-929,1 1-640,-1-1-161,-20 0-95,0 1-65,0-22-288,0 41 32,-20-20-160,-1 20-225,-19 20 65,1-1 64,-1 22 352,20-1 0,1-1 128,19 21-64,0-40 0,0 19-224,39-19 160,1 0-160,-1-20-64,22 0-673,18 0-896,-21-20-2435,3 0-9705</inkml:trace>
  <inkml:trace contextRef="#ctx0" brushRef="#br2" timeOffset="236933.5937">3612 9801 20979,'-20'-19'2242,"20"19"-1120,0 0-482,0 19 417,20 1 320,0 21-416,1 37-224,17-19-321,3 21-223,-3 1-97,3-22-32,18 0-160,-19-19-513,19-20-416,-19 0-384,-20-1-897,-20-19-2307,0 0-10537</inkml:trace>
  <inkml:trace contextRef="#ctx0" brushRef="#br2" timeOffset="237131.8359">3454 10238 23830,'39'-59'1986,"1"18"-737,19 2 64,2 0-608,-2 19-481,-1 0-320,3 20 160,-2-21-672,1 21-481,-1 21-385,0-21-736,2 20-2274,-23-20-10763</inkml:trace>
  <inkml:trace contextRef="#ctx0" brushRef="#br2" timeOffset="237467.7734">4386 10040 2402,'-59'39'18609,"19"1"-17648,1 1 865,19-2 256,0 0-577,-1 1-640,21-21-416,21 22-321,-1-41-32,19 20-64,1-20 128,-20-20-128,0 0-96,19-1-32,-39 2 32,20-1-96,-20 0 32,0 20 32,0-19-1,0 19 161,0 0-128,0 19 0,0-19 128,0 20-64,20 0-32,0-1-128,1 2-608,17-21-578,3 0-63,-3-21-801,-17 21-2082,-1-19-8745</inkml:trace>
  <inkml:trace contextRef="#ctx0" brushRef="#br2" timeOffset="237685.5468">4426 9841 16687,'0'-59'4869,"0"39"-2723,20 20-705,1 20 65,-3-1-97,2 21-352,0 20-352,1-1-289,17 1-320,-17-1-64,19 0-192,-1-18-320,1-1-225,-20-21-544,19 1-769,-19-20-737,0 0-2786,-20 0-11595</inkml:trace>
  <inkml:trace contextRef="#ctx0" brushRef="#br2" timeOffset="238401.3671">4922 9921 15438,'0'-20'1313,"-20"20"-1345,20 0 128,-20 0 737,-19 20 641,19-1-513,0 1-641,-19 19 224,19-18 449,-20 19 96,20-21-416,1 21-385,19-21 257,0 3-257,0-3 0,0 1-64,19-20 33,-19 0-1,20 0-64,0 0-64,-20 0-32,20 0 0,-20-20 33,0 20-1,0 0-96,0 0 64,0-19-96,-20 19-32,20 0 96,0-22-128,0 22 96,0 0-64,0 0 96,0 0-64,0 0 32,0 0 64,0-19-64,0 19 32,0 0 0,20 0 0,0 19 0,-1-19 96,1 22 65,20-3-97,-1-19 32,1 20 64,19 0-160,2-1 32,-23-19-32,23 20-32,-2-20 0,-19-20 32,19 20-96,-19-19 96,-19-1 1,-1-19 31,-2 17 32,-18-17-64,0 0 32,-18 19-96,-2 0 96,-1-1-192,-19 2 160,1 19-96,-1 0 32,1 0-32,19 19-32,0 22 64,20-21 32,0 19 128,0 0 32,20 2-64,0-1-32,19-21 0,1 1 33,19-20-129,2 20 32,-2-20-160,-19-20-129,19 0-576,-19 1-992,-1 19-770,1-20-4195,-20 0-3524</inkml:trace>
  <inkml:trace contextRef="#ctx0" brushRef="#br2" timeOffset="240530.2734">6491 10258 16047,'0'20'1793,"19"-1"-415,-19-19 159,0 0 193,0 0-289,0 21-384,0-21-160,0-21-96,0 21-193,0-19-63,0-1-129,0 0-127,-19 1-161,19-21 32,0 21-128,-20-22 0,0-18-32,20-2-32,0 22 0,0-20 32,0-1-32,0 20 0,0 1-64,20 19 160,0 1-128,-1-1 64,1 20 0,0 20 32,0-1 64,19 21 0,-19 40-32,21-21 0,-3 19 32,3 2 32,-1-21 32,-21-18 33,21-21 31,-20 0 128,20-20 64,-21 0-63,1 0-65,-20-40-128,20 21-32,-20-42-96,0 22 32,-20-22-160,0-17-96,1 19-128,-1-21-193,0 21-95,0 18 127,20 21-287,-20 0-225,20 20-353,0 40-95,0 1-1538,20-2-6822,0 0 320</inkml:trace>
  <inkml:trace contextRef="#ctx0" brushRef="#br2" timeOffset="241226.5625">7563 9841 17424,'-41'0'2242,"23"21"-833,18-21 545,0 0-96,0 0-192,38 0-385,-17 0-384,19 0-417,19-21-95,-19 1-289,19 20 32,-19-20-673,19 20-320,-39-19-672,21 19-641,-41 19-2146,0 1-8937</inkml:trace>
  <inkml:trace contextRef="#ctx0" brushRef="#br2" timeOffset="241423.8281">7563 10160 20115,'0'19'3331,"20"-38"-2402,18 19 736,23-22-127,-2 3-962,-19-1-448,19 0-256,-19 20-865,1 0-961,-23 0-2658,-18 0-12845</inkml:trace>
  <inkml:trace contextRef="#ctx0" brushRef="#br2" timeOffset="243013.6718">8336 9940 15374,'0'0'1666,"0"0"-97,20 0 801,-20 20-256,20 19-704,-20 2-289,21-2-385,-21 1-127,20 1 0,-20-2-1,18-19-159,-18-20-1,21 19-32,-21-19-159,0 0 191,0-19-192,0-1-63,-21-19-193,21-2 0,0 1 0,0 1-65,0-2 33,0 2 32,21 19-64,-1 20 0,0 0-32,0 20 192,-1 19-32,21 2 32,0-2-31,-1 1-33,-19 1 0,20-22-129,-1 1-255,-19-20-417,1 0-448,-1 20-640,-20-20-386,0-20-1664,-20 20-6311</inkml:trace>
  <inkml:trace contextRef="#ctx0" brushRef="#br2" timeOffset="243426.7578">8714 9642 18417,'39'-39'2530,"-19"19"-1537,21 1 545,-3-2 95,3 1-704,-1 20-480,-21 0-321,1 20-32,-20 1 96,0-2-96,0 21 0,-20-1 32,1 2 64,-1-2 161,0 1 95,0-21-224,20 1 65,20-20-129,-20 20-32,40-20-32,-21-20-32,21 20-384,19-20-577,-19 1-833,1 19-768,-23 0-2531,22-20-11370</inkml:trace>
  <inkml:trace contextRef="#ctx0" brushRef="#br2" timeOffset="244686.5234">9448 9444 14926,'-19'-19'2530,"19"19"-832,0 0 512,19 0-320,1 19-353,-20 1-480,20 19-96,0 22-64,0-2 96,1 21-225,-3-1-159,2-20-225,0 1-95,1-21-161,-1 1-64,-2 0-64,3-20 0,-21 0-353,20-1-351,-20-19-353,20 0-385,-20 0-543,0 0-1347,0 0-5924</inkml:trace>
  <inkml:trace contextRef="#ctx0" brushRef="#br2" timeOffset="245092.7734">9826 9841 19794,'20'21'2563,"-20"-2"-1666,19 21 576,-19-1 160,20 0-127,-20-18-481,0-1-320,20 0-257,-20-1-128,0-19 33,0 0-1,20-19-128,-20-1-160,0 0 0,20-20-128,-20 0 32,19 21-64,1-1 64,0 0-32,-20 20-32,21 0-32,-1 20 64,-2 19 64,2-19-96,1 19-577,19-18-704,-22-1-577,3 0-897,-1-1-5509,0-19-4772</inkml:trace>
  <inkml:trace contextRef="#ctx0" brushRef="#br2" timeOffset="245925.7812">10401 9841 17104,'0'0'2690,"20"21"-992,-20-2 192,0 21-225,21-1-352,-1 21-288,-20-20-256,18-1-192,2-19-97,-20-1-95,21-19-65,-21 0-32,20 0 64,-20-19-159,20-21-97,-20 21-96,0-21 32,0 0 32,19 20-64,-19-19-64,0 39 32,20 0 0,-20 19-32,20 1 128,0 0-96,0 20-64,-1-20-417,21 19-608,-20-19-961,19-20-1089,-19 20-6790,20-20-2211</inkml:trace>
  <inkml:trace contextRef="#ctx0" brushRef="#br2" timeOffset="249021.4843">11355 10099 18001,'20'39'768,"-2"-17"-415,3 17 447,-1 0-351,0-19 31,0 19-384,-20-18-64,19 19-160,-19-40-384,0 19-225,0 1-736,0-20-1923,0 0-7398</inkml:trace>
  <inkml:trace contextRef="#ctx0" brushRef="#br2" timeOffset="249512.6953">11790 9980 17360,'41'119'769,"-21"-58"-1,0-22 578,-1 0 63,1-19-192,0 0-320,-20-20-288,0 0-225,0-20 0,0-19-288,-20-1 33,0-20-129,1 20 32,-1-40-97,0 21-95,-21-19-32,23-2-128,18 1-289,0-1 225,0 21 384,0 38 32,18 1 256,2 20 65,-20 20 127,21 20-32,-21 19-159,0 22-193,0-3-32,-21-17-32,1-2-32,2 0 192,-2-19-224,-1-20-96,21 0-96,-20-20-257,20 0-159,0-20-449,0 0-929,20-1-1474,1 2-6181</inkml:trace>
  <inkml:trace contextRef="#ctx0" brushRef="#br2" timeOffset="249720.7031">12268 10119 19378,'0'0'1890,"-20"-20"-1026,0 0 802,-1-19-257,3-2-384,-2 2-384,-1 0-417,21-1-224,21 21-192,-1-22-288,-2 21-481,23 20-961,18 0-2050,-19 0-8520</inkml:trace>
  <inkml:trace contextRef="#ctx0" brushRef="#br2" timeOffset="250360.3515">11790 9821 768,'0'20'13933,"0"-20"-12203,20 0 576,-20 21-320,21-21-577,-1-21-544,0 21-320,-1-20-97,1 0-352,0-19 129,20 0-161,-40-2-64,19 21 32,-19-19-64,-19-1 64,-1 21-128,-20-2-33,20 21 129,-19 0-96,-2 0-192,21 21-481,2-2-1088,-2 1-2916</inkml:trace>
  <inkml:trace contextRef="#ctx0" brushRef="#br2" timeOffset="251084.9609">12902 9564 20435,'-59'-41'640,"19"41"-223,1 0 1024,-1 0 161,1 20-673,19 1-609,0 18-160,20-19-96,0 19-128,40 22 64,-22-22 0,3 20-160,19-18 32,-40 18 96,20-20 32,-20 21 32,0-20 0,0-21 0,-20 21 160,0-21 0,20-19 129,0 0 63,0 0 192,0 0-383,20 0-33,0-19-64,19-1-128,21 0 64,-21 20-481,1 0-223,1 0-289,18 0-609,-19 20-800,-1-20-1826,1 20-8424</inkml:trace>
  <inkml:trace contextRef="#ctx0" brushRef="#br2" timeOffset="251460.9375">13400 9901 18385,'-21'-39'1922,"-19"39"-481,20 0 385,-19 0-609,19 39-160,-20 0-288,21 20-289,-1 2-352,0-2 129,20-18-257,20-2 0,0-19 0,19-20-97,1 0 33,-1-20 0,-19 0 64,0-21-32,0 22 32,-20-21-128,0 21 128,0-21 0,-20 19 64,20 21-32,0 0 32,0 21-96,-20-1 96,20 0-32,20 19-64,0-19-32,1 21-320,17-22-417,-17-19-352,19 20-641,-1-20-608,-19-20-1185,0 20-4197</inkml:trace>
  <inkml:trace contextRef="#ctx0" brushRef="#br2" timeOffset="251686.5234">13538 9564 19730,'0'-21'2883,"0"42"-1986,20-2 832,-20 21-287,0 19-321,20 1-96,-20 19-673,39-19-160,-19-1-288,20 0-160,-20-18-224,19-21-610,-19-1-447,0-19-673,0-19-2050,1-1-4965</inkml:trace>
  <inkml:trace contextRef="#ctx0" brushRef="#br2" timeOffset="251845.7031">13776 9603 18097,'0'20'4035,"-20"19"-2241,20 2-96,0 38-673,20-20-192,21 21-449,-23-21-384,43-19-320,-23 19-801,3-39-481,-1 0-1857,-1-1-9930</inkml:trace>
  <inkml:trace contextRef="#ctx0" brushRef="#br2" timeOffset="252453.125">14748 10179 20755,'21'20'1409,"-21"-40"-95,0 20 383,-21-19-351,21-22-482,-18 1-575,-2 1-65,-1-2-128,-19-18 32,1 20-160,-1-21 64,0 1-64,21-20 160,-21 18-160,40 2 64,0-1 289,0 21-129,20-1-64,0 21-160,19 19 32,1 19-192,-20 1-417,19 19-544,1 22-865,-19-2-2562,-1 0-9546</inkml:trace>
  <inkml:trace contextRef="#ctx0" brushRef="#br2" timeOffset="252651.3671">14431 9901 16047,'-39'0'5829,"39"-20"-4612,0 1 353,0-2-1,39 1-608,-19 0-608,20 20-225,19-19-320,-19 19-609,19 0-320,-19 0-737,1 0-2434,-2 19-10346</inkml:trace>
  <inkml:trace contextRef="#ctx0" brushRef="#br2" timeOffset="252974.6093">15165 9862 18737,'-38'39'1858,"-3"-39"-929,1 39 1249,1 1-384,-21 0-321,21 0-384,19 19-512,20-18-385,0-22-32,20 1-32,19-20 32,1 0-160,19-20 160,-19 1-192,1-22 32,-3 1-32,-17 21-64,-1-21-64,-20 19 256,0 2-192,-20-1 96,20 20 96,-21 0-64,1 20 64,20-1-96,-18 22 64,36-21-64,2-1-192,1 1-448,19 0-482,-22-20-543,23 0-898,-21 0-2049,0-20-7367</inkml:trace>
  <inkml:trace contextRef="#ctx0" brushRef="#br2" timeOffset="253141.6015">15384 9999 17936,'0'21'3171,"0"-21"-1024,20 20-130,0 0-767,-20-1-738,19 1-480,1 0-256,0-20-481,-20 0-448,20 0-1345,-20 0-1986,0-20-9962</inkml:trace>
  <inkml:trace contextRef="#ctx0" brushRef="#br2" timeOffset="253318.3593">15384 9881 14285,'-20'-60'2338,"20"40"-1601,0-19-225,0 19-351,0 1-290,0 19-1536,0-20-4933</inkml:trace>
  <inkml:trace contextRef="#ctx0" brushRef="#br2" timeOffset="253492.1875">15463 9405 21652,'20'39'2819,"0"1"-1602,1 19 577,-1 21-385,-2 0-64,23-21-576,-1 20-577,-1-19-160,1-21-224,-20 20-289,19-38-191,-39-1-770,20 0-1152,-20-1-2243,-20-38-10761</inkml:trace>
  <inkml:trace contextRef="#ctx0" brushRef="#br2" timeOffset="254075.1953">15900 9405 18033,'0'-41'3939,"0"22"-2690,20 19 353,1-20-65,-3 20-576,23 0-416,-21 20-161,18-1-288,3 1-32,-1 1 32,-21 18-63,1 20 63,20 2-32,-20-2 32,-20 21-32,19-1-32,1-20-32,20 21-32,-20-21-32,19 1-32,2-1-97,-21-20-31,0 2 0,-2-21 96,-18 0 96,0-1 0,-18-19-160,-2 0-577,-21 0 0,1 20-384,1-20-1505,19 0-5382,-20 0-5893</inkml:trace>
  <inkml:trace contextRef="#ctx0" brushRef="#br2" timeOffset="258692.3828">17370 9564 1601,'39'-21'15567,"-39"21"-14478,0 0-64,20 0 1025,-20 21-641,0-2-608,-20 21-289,0-1 33,1 2 127,-1-2-159,-20 1 128,19-21-1,-17 1-95,17 0-33,1 1 65,20-21-33,0 0-95,0 0-289,0 0 160,41 0 128,-21 0-223,39 0-97,-19 0-64,19 0-64,-19 0-32,19 0-288,-19 0-353,19 0-544,-38 19-833,-1 1-801,-20-20-2146,0 20-7783</inkml:trace>
  <inkml:trace contextRef="#ctx0" brushRef="#br2" timeOffset="258876.9531">17389 10060 17840,'-39'19'3652,"39"-19"-2339,20 0 865,19 0-544,1-19-353,19 19-769,-19-20-287,19 20-354,-18 0-575,-3 0-481,-18 0-545,1 0-1921,-21 20-5894</inkml:trace>
  <inkml:trace contextRef="#ctx0" brushRef="#br2" timeOffset="260628.9062">18640 9523 8488,'0'-20'3299,"0"1"-993,0-1 96,-20 0-160,20 1-416,0-1-353,0-1-384,0 1 32,0 20 97,0-19-65,0 19-160,0 19-225,20 1 161,-20 21-128,20-2-128,0 0-33,-1 22-287,1-2 159,0 0-416,0 1 32,19-20-32,-19-1-96,0-19 64,0 1-160,-20-2-480,20-19-225,-20 0-416,0 0-192,-20 0-737,0 0-897,0 0-1538,-19 0-5252</inkml:trace>
  <inkml:trace contextRef="#ctx0" brushRef="#br2" timeOffset="260843.75">18561 9901 19506,'0'0'2530,"0"0"-704,20-20 480,-2 20-416,23 0-737,-1-19-576,-1 19-449,1-21-96,19 21-96,-39 0-385,20 0-447,-21 0-546,1 0-352,-20 0-864,0 21-1890,0-21-10763</inkml:trace>
  <inkml:trace contextRef="#ctx0" brushRef="#br2" timeOffset="261662.1093">18759 10179 15919,'-40'0'2466,"40"0"-352,0 0 352,0 20-768,0-20-449,0 0-352,20 0-224,20 0-289,-21 0-96,1 0-96,20 0 1,-20-20-161,19 1 32,-19-3 32,1 3-96,-21-1 0,0 0 160,0 1-288,-21-1 96,1 20 0,0 0-32,-19 0 32,-1 20-32,1 19 64,19 0 96,-20 2 0,40-21 64,-20 19 128,20 1-256,40 0 128,-20-20-128,39-20 64,1 0-96,-1 0-64,2 0-544,-2-20-321,-19 20-737,-21-21-1216,1 21-4325,0 0-5669</inkml:trace>
  <inkml:trace contextRef="#ctx0" brushRef="#br2" timeOffset="262741.2109">18421 9444 7302,'-20'-39'2307,"1"39"-482,19-21 385,-20 1 481,20 20-481,-20 0-833,20 20-159,-20 21 31,20 18 64,-20 0 128,20 40-416,0 1-256,0-1-257,0 20-159,0-19-97,0 0-128,40-22-32,-20-19-96,19-18-224,1-2-224,19-19-353,-18-20-64,17 0-768,23-20-1122,-22 1-2722,0-1-9834</inkml:trace>
  <inkml:trace contextRef="#ctx0" brushRef="#br2" timeOffset="263132.8125">19116 9444 22132,'60'-19'1794,"-40"19"-929,39 19 1025,-18 21-417,17 40-704,1-2-417,-18 22-224,18-1-32,-19 0-192,0 1-160,-1-21-320,-39-19-225,0-20 160,0-1-31,-39 0-129,19-18-544,-20-21-1250,1 20-3715</inkml:trace>
  <inkml:trace contextRef="#ctx0" brushRef="#br2" timeOffset="264088.8671">19494 9066 15822,'-20'-19'2979,"20"-1"-705,0 20 129,0 0-417,0 0-1025,20 20-129,-20-1 1,19 22-64,1-1-161,-20-1-95,20 21-193,0-20-160,0-1 33,-1 0-33,1 2-96,0-21 0,0-1-96,0 1-224,-1-20-321,-19 20-512,20-20-416,-20 0-353,0 0-673,0 0-1953,0-20-7207</inkml:trace>
  <inkml:trace contextRef="#ctx0" brushRef="#br2" timeOffset="264530.2734">19792 9286 11402,'20'19'9673,"-20"1"-7943,0 0 352,0-1-288,18 1-705,-18 1-288,21-1-225,-21-20-192,20 0-223,-20 19 127,20-19-192,-20-19 96,20 19-96,-20-20-32,19-1-128,-19-18 160,20 19-160,0 0 64,-20 20-64,20 0 32,-20 0-96,20 20 96,-1 0-32,-19-1 32,20 22-449,0-21-383,20-1-866,-21 1-640,-19 0-2146,20-20-6951</inkml:trace>
  <inkml:trace contextRef="#ctx0" brushRef="#br2" timeOffset="265007.8125">20387 9225 20050,'0'21'3364,"0"-1"-1827,0 0 225,20-1-417,-20 1-608,19 0-417,1-1-128,-20-19-96,20 0 0,-20 0 1,0 0 63,20-19-256,-20-1-33,20 0 1,-20 1 32,19-1 32,-19 20 32,20 0-64,0 0 0,-20 20 96,41-1-96,-23-19-417,22 20-992,-19 0-1282,19-1-9769</inkml:trace>
  <inkml:trace contextRef="#ctx0" brushRef="#br2" timeOffset="268373.0468">21280 9703 7751,'-40'0'8680,"40"0"-6854,0 0 512,0 0-128,0 0-704,20 0-321,0 0-224,20 0-129,-1 0-319,1 0-193,-1 0-192,22 0-128,-21 0-320,-1 0-257,1 0-480,-20 20-384,-1-20-737,-19 19-1698,-19-19-7719</inkml:trace>
  <inkml:trace contextRef="#ctx0" brushRef="#br2" timeOffset="268580.0781">21320 9921 17808,'0'19'4132,"0"-19"-2883,39 0 737,1 0-256,19 0-769,2-19-769,-2 19-160,-19 0-480,-1-20-417,1 20-609,-20 0-1600,-20 0-2404</inkml:trace>
  <inkml:trace contextRef="#ctx0" brushRef="#br2" timeOffset="270107.4218">22432 9503 6117,'0'-19'4228,"20"-1"-1761,-20 20 704,0-20-353,0 1-736,0 19-320,19 0-193,-19 0-223,20 0-289,-20 0 96,0 19-192,20 21-193,-20-21-191,0 21-193,20 0-191,0 0-1,-20-1-96,19 2-224,1-21-161,-20-1-351,20 1-513,-20-20-417,0 20-223,0-20-866,0 0-1665,-20 0-6118</inkml:trace>
  <inkml:trace contextRef="#ctx0" brushRef="#br2" timeOffset="270345.7031">22371 9862 19378,'-20'0'2754,"20"0"-800,0 0 256,0 0-608,20 0-289,21-21-160,-1 21-384,-1 0-257,1 0-255,19 0-193,-19 0-32,19 0-320,-18 0-257,-3-20-448,3 20-320,-21 0-577,0 20-608,-20-20-1890,-20 0-7175</inkml:trace>
  <inkml:trace contextRef="#ctx0" brushRef="#br2" timeOffset="271071.289">22551 10160 10922,'0'-22'5605,"0"22"-4228,0 0 225,0 0 736,0 22-704,0-3-321,0 1-352,0 19-192,0-19-97,0 19-31,0-18-225,0-1 1,0 0-97,19-20 32,-19 0 1,0 0 95,20 0-96,-20-20-159,0 0-33,20-1-96,-20-18 64,20 19-32,0-19-96,-1 19 160,1 1-96,0 19 0,-20 0-64,21 0 160,-21 39-96,20-19-64,-20-1-32,18 21-32,2-21-320,1 2-321,19-1-512,-21-20-641,1 0-832,0 0-2467,-20 0-7207</inkml:trace>
  <inkml:trace contextRef="#ctx0" brushRef="#br2" timeOffset="272201.1718">23325 10417 7366,'0'0'7848,"0"0"-6022,0 0 480,0 0 0,0 0-1153,-20 0-480,20 0-161,0 0-191,0 0-97,0 0 128,0 0 64,0 0 97,0 0 63,0 0-31,0 0-97,0 0-95,0-20-33,0 20 96,0 0-159,0 0-1,-20 0-32,20 0 0,0 0 65,0 0-65,0 0 32,0 0-96,0 0-32,0 0-64,0 0-32,0 20 65,0-20-1,-19 19 0,19-19 64,0 0-96,19 20 96,-19-20 0,20 0-64,0-20 0,-20 20-96,20 0-32,-20-19-160,20 19 0,-20-20 96,19 20-64,-19 0-225,-19 0-63,-1 0-193,0 0-480,0 0-993,0 0-1793,1 0-7848,-1 0 2338</inkml:trace>
  <inkml:trace contextRef="#ctx0" brushRef="#br2" timeOffset="330086.914">178 11369 5317,'0'21'544,"-20"-21"-288,20 20 705,0-20-96,20 0-160,-20 0-161,0 0-95,20 0-65,-1 20 0,-19-20 161,20 0 31,0 0-127,1 0-225,-1 0-64,-2 0-96,2 0 0,1 0 0,-1 0-32,18 0-32,3 0 0,-1 0 32,-1 0 0,21 0 97,-21 0 127,1-20-32,19 20 0,2 0-128,-2 0 0,1 0 33,-1 0-1,0 0-32,1 0-64,20 0 0,19 0 0,-20 0 32,20 0 32,0 0 192,0 0 65,41-20 63,-21 20-64,40-21-127,0 21-1,-21-19-96,2 19-64,-21-20-64,-20 20 32,21-20-32,-3 20 32,23-19 0,0 19-32,-23-20 96,23 20 96,-1 0-96,-1 0 33,-18 0-1,19 0 0,-1-20-64,2 20 0,-1 0 0,-1 0 32,2 0-64,-1 0 128,-1 0 96,22 0-31,-22 0-65,22-19 32,-22 19-96,21 0-64,-21 0 32,22 0 32,-2 0 161,2-22-1,-2 22-64,-18 0-32,18-19-32,1 19-96,-21 0 64,22 0-96,-2 0 0,2-20 32,-2 20-96,-18 0 224,18 0-320,1-20 192,-1 20-32,21 0 32,-40-19-96,19 19 224,2 0-224,-2-20 161,21 20-1,-20-20 96,-1 20 0,2 0-96,-2 0-64,20-21 0,-18 2 0,18 19 0,-18-20-32,18 20 96,1-20-160,-1 1 64,20-1 96,-18 0-192,-1 1 128,19-2 0,0 1-64,-19 20-32,19-20 128,-20 1-128,2-1 256,19 0-384,-21 20 256,0-19 32,1-1-96,0-1-64,20 21 64,-21-20 160,1 0-224,-1 20 96,-19-19-64,20-1 32,-1 20 0,2-20 0,-22 20 64,2-19-96,-2 19 0,0-21 32,22 21 64,-22 0-64,0-20-32,2 20 0,-2 0 96,-19 0-64,20 0 0,0-20 0,-19 20 32,-2 0-32,1 0 0,-1 0-32,2 0 64,-1 0-128,-1 0 192,-18 0-96,19 0 0,-1 0 0,2 0 0,-1 0 32,-1-19 1,2 19-1,18 0-64,-19 0 32,-19 0 0,18 0-33,1 0 33,1 0 0,-2 0 129,1 0-193,1 0 96,-2 0-64,1 0-33,1 0 130,-2 0-162,-19 0 194,21 0-129,-2 0 64,-19 0-32,1 0 0,19 0-65,-21 0 194,1 0-97,21-20-32,-21 20 128,19 0-160,-18 0 64,-21 0 0,20 0-64,1 0 32,-1 0 0,19 0 96,1 0-128,-19 0 32,-21 0 192,-20 0 0,0 20 64,0-20 33,20 0-161,1 0-32,39 0-64,-19 0 32,-1 0-128,0 0 160,-19 0-224,-1 0 32,-20-20-224,0 20-129,0-20-63,0 20-481,-18 0-1538,-3 0-7879</inkml:trace>
  <inkml:trace contextRef="#ctx0" brushRef="#br1" timeOffset="377624.0234">298 11886 5925,'-20'-19'1313,"-1"19"161,21-20 255,0 20 257,0 0-544,0 0-385,0 0 352,0 0 96,0 20-223,21-1 31,-21 1-673,20 0-159,-2 19 63,2 2-31,21-2 63,-3 0-287,-17 1 95,19 0 65,-20 0-65,-1-21-96,1 1-32,0 0-31,-20-20 127,0 19 257,0-19-385,-20 0-288,20-19 128,-20-1-128,-19-19-64,19-1-97,-21 0 97,3-19-256,-3 0 64,3-2-97,18 2 417,-1 20-32,21-2-64,0 2 32,21 0-32,17 39-128,3 0-1,-21 19-223,18 1-96,3 19-225,-21 2-64,19-2 513,-19 1 256,-20-1 0,0 2 160,0-22 32,-20 1-32,1 0 64,-1-1 192,20-19-159,-20 0-1,0 0-192,20 0 96,0 20 288,20-20-64,0 0 1,0 0-257,19 20 0,1-1-32,-20 2-192,19-1-128,-19-20-353,21 20-384,-23-1-737,2-19-2113,-20 0-7592</inkml:trace>
  <inkml:trace contextRef="#ctx0" brushRef="#br1" timeOffset="378043.9453">932 11985 15726,'-39'0'4260,"39"0"-3363,0 0-448,-20 0 832,20 21 128,0-2-384,0 1-384,0 19-289,0 1-288,20 0 64,0-20 32,-1 0-31,21-1-65,-20-19 96,0 0 32,-1 0-224,1-19 96,0-21-32,-20 19 64,20-18-32,-20 19 32,0 1-64,-20-1 32,20 20 0,0 0-160,0 0 64,0 20 32,0-1-96,20 21-192,1-21-353,17 2-480,-17 19-320,19-40-513,-1 19-1185,1-19-3107</inkml:trace>
  <inkml:trace contextRef="#ctx0" brushRef="#br1" timeOffset="378370.1171">1349 12006 13708,'0'39'4004,"0"-19"-2819,0-1 385,20 1 384,0 0-385,0-1-576,-1-19-320,1 21-193,0-21-63,0 0-97,0 0 96,-20 0-31,0 0-193,0-21-192,0 21 160,-20-19-128,20-1-96,0-19 64,0 19-96,0 20-64,20-20 0,-20 20-33,19 0 97,21 20-384,-19 0-289,17 19-576,3-19-993,-1 20-2083,-1-40-9832</inkml:trace>
  <inkml:trace contextRef="#ctx0" brushRef="#br1" timeOffset="379128.9062">1865 12045 16719,'0'-20'961,"0"20"-480,0 0 1248,0 0 193,0 20-865,0 0-320,20-1 32,-20 1-65,20 0 129,-20-1-224,0-19-33,0 0-127,0 0 95,0 0-224,0 0-256,0-19-128,0-1 96,0 0-32,-20 1 0,20-21 0,0 21-96,0 19-128,0-21 160,20 21 128,1 21-96,-3 18 96,22 0-64,19-19-192,-18 19-288,-1-18-481,-1-21-801,1 0-448,-20 0-1538,-1 0-7206</inkml:trace>
  <inkml:trace contextRef="#ctx0" brushRef="#br1" timeOffset="379315.4296">2262 12045 19890,'20'20'1986,"0"-1"-1057,0-19 288,19 20-512,-19-20-385,0 20-352,-20-20-512,21 19-257,-21-19-801,0 0-1088,0-19-3428</inkml:trace>
  <inkml:trace contextRef="#ctx0" brushRef="#br1" timeOffset="379495.1171">2223 11847 16303,'-20'-41'801,"20"22"-1538,0 19 0,0-20-768,20 20-2915</inkml:trace>
  <inkml:trace contextRef="#ctx0" brushRef="#br1" timeOffset="379723.6328">2460 12045 16335,'61'39'1794,"-22"-19"320,-19 0 416,-20-20-544,0 0-897,0 0-256,0 0-97,0 0-319,0-20-289,-20 20-64,20-20-64,-21-19-64,21 19-192,0-20 96,-18 20-33,36 0 1,-18 20-64,21-19 64,-1 38 288,20-19-288,-20 20 96,19 21-737,1-2-577,-20 0-639,39-19-1603,-18 19-6245</inkml:trace>
  <inkml:trace contextRef="#ctx0" brushRef="#br1" timeOffset="380201.1718">3155 11886 16111,'-19'-19'1954,"19"19"-833,-20 0 704,0 19-191,20 21-353,-20-1-32,0 2-480,20-2-353,0-19-127,20-1-33,-20 1-256,20 0 192,20-20-128,-21 0-32,1-20-32,0 0-160,-20-19-64,0 19-64,0-20 31,0 20 129,0 20 128,0 0 0,-20 0 96,20 20 32,0 20 257,0 0 127,20-1-31,21 21 63,-23-1-127,22 0-161,1-18-128,-23-21-64,3 19 32,-21 1-64,20 0-192,-20 0-224,0-21-481,0 21-544,-41-21-289,23-19-288,-23 0-1858,-17 0-7719</inkml:trace>
  <inkml:trace contextRef="#ctx0" brushRef="#br1" timeOffset="380764.6484">3752 11667 15758,'-20'-20'3428,"0"20"-1442,20 0-161,20 20 257,-20 0-352,20 21-481,-2-2-384,3 41-289,-1-21-415,20 0 31,-1 1-160,1-20-32,-20-1-353,19 0-319,-19-18-449,-20 19-737,0-40-1025,-20 0-2562,0 0-12043</inkml:trace>
  <inkml:trace contextRef="#ctx0" brushRef="#br1" timeOffset="380946.289">3671 12045 17680,'0'-39'4132,"20"18"-2466,1 1 384,19 20-449,-1-20-1056,1 1-481,-20 19 160,19 0-929,-19 0-544,20 0-769,-21 0-320,1 0-2274,0 0-12427</inkml:trace>
  <inkml:trace contextRef="#ctx0" brushRef="#br1" timeOffset="381127.9296">4088 11945 3331,'41'20'16047,"-21"0"-13901,-2 1-96,2-2-32,1 1-1089,-1 0-577,0-1-224,-1-19-352,1 0-289,0 0-383,-20-19-738,0-1-1409,0 0-3940</inkml:trace>
  <inkml:trace contextRef="#ctx0" brushRef="#br1" timeOffset="381312.5">4029 11687 13228,'-20'0'64,"20"-20"-3043,20 20-4035</inkml:trace>
  <inkml:trace contextRef="#ctx0" brushRef="#br1" timeOffset="382256.8359">4386 11867 15887,'0'19'2082,"0"21"-1090,20-21 642,0 21 160,0 20-65,1-21-640,-3 1-544,2-21-289,0 2 0,1-1-63,-21-20 63,20 20-64,-20-20 32,0-20-32,-20 0-128,20-1 0,-21 2-31,1-21-33,0 1-97,20 0-63,-18-2-352,18 2 127,0 19 321,0 20 32,0 20-96,0-20 160,18 39-32,2-19-64,-20 20 64,20-20 32,1 0-64,-1-1 64,-20-19 0,18 0-32,-18 0 0,0 0 96,0 0-128,0-19 160,0 19-224,21-40 64,-21 21 64,0-2-64,20 1-128,0 20 128,-20 0 0,20 20 0,-1 1 32,1-2 96,20 1-32,-20 0 160,19-1-63,-19 1 63,20-20-32,-21-20 288,21 1 1,-20-1-1,1-19-95,-3 18-1,2 1-192,-20-19-96,0 39 193,-20-20-193,2 20-32,-3 0-64,1 0 64,20 20-160,-20 19 64,0-19 128,20 40-128,0-40 64,40 19-32,-20-19 96,39-1-224,-18-19 64,18 0-289,1 0-479,-1-19-930,1-1-1121,-21 20-2786,-19-20-7335</inkml:trace>
  <inkml:trace contextRef="#ctx0" brushRef="#br1" timeOffset="383819.3359">614 12482 10954,'-19'0'833,"-1"0"-449,20 0 801,0 0 1089,0 0-768,0 0-449,0 20-289,20-20-159,-20 0-32,19 0 223,1 0-319,0 0-65,21 0 129,-23 0-257,22 0 32,1 0-63,-2 0 31,1 0 96,0 0-32,19 0 1,-19 0-97,-1 0 0,22-20-64,-2 20 65,-1 0-1,23 0-64,-22 0-160,20 20 128,0-20-96,2 0 32,-2 0 1,0 0 31,-19 19-32,19-19 32,-20 0 0,2 0-32,-2 0-96,0 0 128,1 0-32,19 0-64,-20 20 32,1-20-32,20 0 33,-22 0-1,23 0-64,-22-20 32,-19 20 0,19 0-32,2 0 64,-2 0-32,-1 20 0,3-20 32,-2 0 32,1 0-64,-1 0 64,20-20 0,-18 20-64,18 0 64,-20-19 0,1 19-96,-1 0 96,-19-20 97,19 20-193,2 0 224,-2-20-224,-19 20 160,19 0-64,-19 0-96,19 0 64,-19 0-32,-1 0-32,22 0 64,-23 20-96,23-20 32,-2 0 64,-19 0-96,19 0 96,-19 0-64,19 0 32,-18 0-64,18 0 128,-19 0 97,19-20 31,-19 20-32,-1 0-96,1 0-32,0-21 96,-1 21-224,-19 0 192,21 0-160,-23 0 192,2 0-224,-20-19 64,21 19 96,-1 0-160,-20 0 225,20 0-258,-20 0 162,0 0-98,18 0 66,-18 0-98,0 0-63,21 0-32,-21 0 128,20 0-160,-20 0-64,20 0-65,0 0 257,-20 19-96,20-19 32,-20 0 128,19 0-32,-19 0 0,0 0-256,0 0-449,0 0-320,0 0-769,0 0-640,0 0-1922,0 0-5477,20 0 2337</inkml:trace>
  <inkml:trace contextRef="#ctx0" brushRef="#br1" timeOffset="384327.1484">5617 11787 14189,'-20'0'2338,"20"-20"-480,0 0-417,0 20 353,-19 0 32,19 0-577,0 0-673,0 0-191,0 20 223,0-20-159,19 20-97,-19-1-64,0-19-95,20 0 31,-20 0-128,20 0 64,-20-19-32,20-1-32,-20 0-96,0 1 128,0 19-160,0-20 96,0 20-160,-20-21-160,0 21-288,0 21-449,1-1-769,-1-1-1217,20 1-2370,-20 19-9129</inkml:trace>
  <inkml:trace contextRef="#ctx0" brushRef="#br1" timeOffset="384703.125">5657 12164 13164,'0'0'4388,"-20"0"-2050,20 0-480,0 0 0,0 0-96,0 0-1090,20 0-159,-20 0-321,0 0-64,20 0-32,-20 0-32,0-21 64,0 21 0,0 0 65,0 0-258,-20-19 130,20 19-354,-20-20-512,20 20-896,0 0-1923,0 0-9064</inkml:trace>
  <inkml:trace contextRef="#ctx0" brushRef="#br2" timeOffset="400069.3359">6253 12045 11594,'0'20'2467,"0"-20"-481,20 39 384,-20 0-288,20 2-449,19 18-415,-19 2-129,0-22-353,-20 0-255,20-19-1,-1 0-95,1-1 31,0 2-32,-20-1-127,20-20 95,-20-20-256,0 20-96,-20-40-128,0 0-64,-19-19 96,-1-21-161,-19 1-95,19-1-96,19 2 95,1 17 193,20 22 224,20 0-96,21-2 32,-21 41 96,39 0 161,-19 0-65,-1 21-96,-19 18-64,0 1-32,0 19-32,-20-19 32,0 0-64,0-1 32,0-19-128,-20 20-129,0-40-223,0 20-353,0-20-192,1 0-705,19 0-992,0-20-738,0-1-1697,19 2-5347</inkml:trace>
  <inkml:trace contextRef="#ctx0" brushRef="#br2" timeOffset="400313.4765">6491 12025 3138,'39'-19'8489,"-19"38"-5062,0 1-641,0 0-351,-1 19-546,1-19-319,0 20-161,21-40-448,-23 0-448,23 0 95,-1 0-159,-21-40-129,21 20-160,-40-19-32,0 19-64,0 0-160,-40 1-96,1-2-256,-22 21-97,23 0-160,-3 0 97,2 21-353,19-2-544,0-19-770,20 20-2401,0-20-11019</inkml:trace>
  <inkml:trace contextRef="#ctx0" brushRef="#br2" timeOffset="400560.5468">6808 11687 17936,'0'-40'3043,"20"21"-1665,-20 19-1,0 0 192,0 19-127,20 21-481,0 1-128,-20-2-353,20 20-288,0 1-96,-1-20-96,1 19-160,20-38-352,-19 18-65,17-19-288,-18-1-576,1 1-321,-1 0-1088,-2-20-2532</inkml:trace>
  <inkml:trace contextRef="#ctx0" brushRef="#br2" timeOffset="400858.3984">7186 11945 19346,'0'20'2594,"0"-20"-1152,20 20 640,-1 1-1089,21-21-545,-20 19-288,19-19 0,-19-19-160,0 19 0,0-21-64,0-19-32,-1 21-32,-19 19 320,20-20-128,-20 20 32,0 20 161,20-1 159,0 42-64,1-22-160,-3 20 1,2 1 255,21-1-288,-3 0 0,-17-18-192,-21-21-128,20 19-96,-20-19-192,0 19-449,-20-18-641,-1-1-320,-17 0-800,-3-1-3620</inkml:trace>
  <inkml:trace contextRef="#ctx0" brushRef="#br2" timeOffset="401527.3437">7781 11867 16367,'20'19'3716,"-20"-19"-2980,0 40 898,20-1-129,-20 2-544,0-2-160,19 0-193,-19-19-95,20 0-353,-20-20 0,0 19-64,0-19 32,0 0 65,0-19-257,0-1-65,-20 0 33,20-19 0,0 0 0,0-2 32,0 2-32,20-1-32,0 21 320,1 19-320,-1 0 288,18 39-96,-17-19-96,19 19 0,-21 21-256,21-20-705,0-1-673,19 0-384,-19-18-1569,-1-21-2723</inkml:trace>
  <inkml:trace contextRef="#ctx0" brushRef="#br2" timeOffset="401786.1328">8297 11985 16527,'0'0'2883,"0"21"-993,0-2-129,0 21-159,21-21-193,-3 1-576,2 0-353,21-20-351,-3 0 127,23-20-64,-41 0-96,19-19-32,-39 0-128,20 18-160,-40-19 32,0 21-257,-19-1-127,-22 20-97,23-20-256,-23 20 160,22 0-384,-1 0-576,20 20-1442,20-20-5734</inkml:trace>
  <inkml:trace contextRef="#ctx0" brushRef="#br2" timeOffset="402256.8359">8555 11945 18801,'20'61'2018,"0"-42"-1057,-20 1 1281,20 0-352,0-1-737,-20-19-416,19 0-353,-19-19-96,20 19-256,-20-20 65,0 0-65,0 1-161,0-22 33,-20 21 96,20-19-128,0 0 160,0 19-128,0-1 32,0 21 64,20 21 32,0-1 96,0 19 64,1 0-159,-3 1-98,2 0 226,1-20-161,-1 0-32,-20-20 32,20 0 0,-20-20-64,18 0 64,-18 1-65,0-2 130,0 1 31,0-19-160,0 19 320,0 0-160,21 1 96,-1 19 96,-20 19-31,20 1-193,0 0-96,-1 19-449,21-19-384,-20 1-576,0 18-929,-1-19-1474,1-20-5605</inkml:trace>
  <inkml:trace contextRef="#ctx0" brushRef="#br2" timeOffset="402465.8203">9132 11965 19602,'18'20'3011,"2"1"-1025,0-21-160,1 19-962,-1 1-768,-2-20-384,2 0-513,1 0-1120,-21-20-1186,0 20-4356</inkml:trace>
  <inkml:trace contextRef="#ctx0" brushRef="#br2" timeOffset="402660.1562">9032 11667 17232,'0'-20'1281,"0"20"-1761,19 0-2179,1 0-7463</inkml:trace>
  <inkml:trace contextRef="#ctx0" brushRef="#br2" timeOffset="402916.0156">9488 11826 20467,'-20'-20'2242,"-19"20"-1153,19 20 641,0 1-193,0-1-640,0 19-449,20-19-319,0 19-226,20-19 226,0-20-258,0 21 97,0-21-128,-1 0-96,1 0-96,0 0 192,0-21-1,-20 21 97,20 0 96,-20 0-96,0 0 32,21 21 96,-21-21 32,0 19-160,18 1-32,2 0-576,-20-20-674,20 0-351,-20 0-674,21-20-1312,-21 0-3075</inkml:trace>
  <inkml:trace contextRef="#ctx0" brushRef="#br2" timeOffset="403113.2812">9587 11549 24471,'20'0'2338,"-20"39"-544,21 1-225,17 19-576,-17 1-545,-1-1-351,20 2-386,-21-2-191,21-20-289,-20-19-480,-20 1-929,20 18-1281,-20-39-6727</inkml:trace>
  <inkml:trace contextRef="#ctx0" brushRef="#br2" timeOffset="403761.7187">10322 11747 20275,'0'-19'2498,"0"19"-1377,0 0 545,0 19 159,20 21-607,-20-1-514,20 2-415,-1-22-1,1 21-288,0-21 32,1 21-32,-1-40-288,-2 21-449,2-21-480,-20 0-481,0 0-1057,0 0-2017,-20-21-12108</inkml:trace>
  <inkml:trace contextRef="#ctx0" brushRef="#br2" timeOffset="403956.0546">10342 11549 17232,'0'-41'1153,"0"2"-993,0 39-96,20-20-64,-20 1-512,19 19-1346,1 19-3171</inkml:trace>
  <inkml:trace contextRef="#ctx0" brushRef="#br2" timeOffset="404194.3359">10541 11708 16463,'39'98'2659,"1"-57"-577,-20-2 192,19-19 64,-19 0-672,0-20-674,0 0-351,-20 0-417,20-20-64,-20 0 1,0 20-65,0-39-128,19 18 0,-19-18-64,0 19 63,20 20-31,-20 0 64,20 20 0,0-1 97,1 1-97,-3 21-321,22-2-608,1-19-992,-2 19-802,1-19-2178,-20-20-10890</inkml:trace>
  <inkml:trace contextRef="#ctx0" brushRef="#br2" timeOffset="404855.4687">11533 11667 9609,'0'-20'9993,"0"20"-8520,20 20-608,0 21 897,-1-2-96,1 1-770,0 20-415,0-21-321,1 1 0,-3-1-32,2-39 128,-20 20-63,20-20-257,-20 0 352,0-20-96,0 0-160,0-19 32,0 0-64,0-2 128,0 21-64,0-19-96,21 19 0,-1 20 64,-2 0-192,2 20 160,1 0-192,-1 19-417,0 2-768,19-2-769,1 0-2178,-20-39-9833</inkml:trace>
  <inkml:trace contextRef="#ctx0" brushRef="#br2" timeOffset="405333.9843">12665 11747 17808,'-41'-39'993,"21"39"64,-18 0 929,17 0-737,1 20-256,0-1 192,20 21-608,0-1-97,0 2-159,20-22-193,0 1 0,21 0-128,-23-20 0,2 0-32,21 0-128,-41 0 64,20-20 96,-20 0 96,0 20-96,0-19 64,0 19 96,0 0 0,0 19-96,0 1-96,18-20 32,3 39-96,-1-39-512,20 20-546,-21 0-287,21-20-1346,-20 0-1985,-20 0-9225</inkml:trace>
  <inkml:trace contextRef="#ctx0" brushRef="#br2" timeOffset="405644.5312">12823 11708 18289,'20'59'3875,"-20"-20"-2369,20-19 384,0 21-161,-20-22-479,19 1-674,-19-20-288,20 0-128,-20 20-63,0-40-1,0 20 64,0-20-256,0 1 32,0-1 32,0-1-64,20 1-1,-20-19 33,20 19 64,1 20-64,-1 0 32,-2 0-96,2 40-224,21-21-353,-21 22-704,-1-21-769,21 19-1602,-20-19-8423</inkml:trace>
  <inkml:trace contextRef="#ctx0" brushRef="#br2" timeOffset="406057.6171">13438 11728 20563,'0'-61'1217,"-20"41"-929,20 20 833,-18 0 609,-23 20-128,21 21-545,-19-2-513,39 1-192,-20 20 1,40-21-257,-1-19-64,1 0-32,20-1 32,-19-19-96,17-19 128,-17-21-128,-1 21-256,0-22-1,-20 2 65,0-1 128,0-20-64,-20 20-321,20-19 33,-20 20 127,20-2 257,-21 22 513,21 19 384,0 0 63,-20 19-191,20 22 0,0-2-193,20 20-288,21 2-192,-21-2-384,39 0-385,-19-18-896,-1 18-1090,-19-20-2050,0-19-8519</inkml:trace>
  <inkml:trace contextRef="#ctx0" brushRef="#br2" timeOffset="406839.8437">14015 11806 19378,'19'20'1826,"-19"-20"-705,20 21 832,-20-1-447,20-1-385,-20-19-480,0 0-97,0 20-320,0-20-64,0 0 97,0-20-161,0 20-64,0-19-128,0-1 128,0-21-64,0 22 0,0-1-64,0 0 160,20 1-128,0 19 128,-1 19-32,1-19 96,0 40-128,0-21 128,19 1-192,-19 1 160,0-21-192,1 0 128,-1 0 0,-20 0-64,18 0 96,-18-21-64,0 1 64,0 20-128,0-19 128,0 19 64,21 0 0,-21 0 32,20 19-128,0 1-224,0 1-448,-1-1-545,1-1-1058,0 1-896,0-20-7559,-20 0-704</inkml:trace>
  <inkml:trace contextRef="#ctx0" brushRef="#br2" timeOffset="408006.8359">14967 11310 14381,'0'-19'2370,"0"19"-704,0-20-193,0 20 257,0 0-545,0 20-608,0-20 31,0 19-95,20 1-97,-20 0 33,20 20 63,0-20 33,-20 0-65,0 19-64,19-19-63,-19-1-33,20 1 96,-20 1-31,20-1-65,-20 19-128,21 0-96,-1-19 0,-20 0 1,18-20 31,2 21-32,1-21-32,-21 0 0,20 0 160,-20 0-256,20-21 96,-20 21 0,0-20 32,0 20 0,0-20-96,0 20 0,0-19 64,0 19-64,18 0 0,-18 0-64,21 0 64,-1 0 0,0 0 0,19 0 0,1 19 0,-20 1 64,19 0-192,-39 21 96,20-22 64,-20 1-32,-20 19 32,20-19 0,-19 1-128,-21-1 224,20-1-128,-19-19-32,19 0-160,-20-19-128,19 19-32,3 0-385,-2-20-160,0-1-769,20 1-480,20 1-1121,-20-1-1697,20 0-4806</inkml:trace>
  <inkml:trace contextRef="#ctx0" brushRef="#br2" timeOffset="408339.8437">15483 11608 14926,'20'39'5765,"-20"-19"-4516,0 0 417,21 21 352,-1-2-609,-2-19-480,23-1-449,-1 1-191,-21-20-193,21 0 64,0-20-96,-21 1 0,1-1-64,0 0 0,-20 1 0,0-1 64,0-1-32,0 1 0,0 20 32,0 20-160,0-20 96,20 41 0,-20-22-224,20 1-128,19 0-417,-19-1-576,21-19-257,-3 0-128,-17 0-1216,-1-19-418,-20-1-4291</inkml:trace>
  <inkml:trace contextRef="#ctx0" brushRef="#br2" timeOffset="408541.9921">15979 11369 12684,'21'-19'6117,"-21"19"-3522,0 40-609,20 0 32,-20 19-417,20 1-640,19-21-577,1 20-384,-1-19-416,1-19-353,-20-1-448,19-20-769,-19 0-1249,-20 0-3267</inkml:trace>
  <inkml:trace contextRef="#ctx0" brushRef="#br2" timeOffset="408748.0468">15900 11647 19218,'-40'0'3107,"40"-19"-1826,20-1 1249,20 0-448,-1 1-961,42-1-576,-22-1-513,20 1-577,-19 20-672,-21 0-737,1 0-1313,-20 20-3043</inkml:trace>
  <inkml:trace contextRef="#ctx0" brushRef="#br2" timeOffset="409867.1875">17111 11508 11659,'0'-39'2594,"0"39"-704,0-20-289,0 1 161,0 19 0,-20 0-385,0 0-320,1 0-64,-1 19-256,-20 1-289,1 0-288,19 19 289,0-18-161,20-1-224,0 19 32,40-19-32,-21-1-32,41 1 32,-1 0-96,1-20 64,-21 21-96,1-1 256,1-1-256,-41 1 0,0 0 256,0-1-192,-20 1 64,-21 1-64,21-1-192,-19-20-352,19 0-705,0 0-129,0 0-768,0 0-1954,1 0-7719</inkml:trace>
  <inkml:trace contextRef="#ctx0" brushRef="#br2" timeOffset="410112.3046">17271 11251 17456,'0'0'2562,"-20"0"-960,20 0-1,0 20 417,0 19-608,20 1-449,-2 20-225,3-21-351,-1 20-225,20 2 32,-21-2-448,21-20-32,0 22-417,-1-42-576,1 1-545,-20 0-929,-1-20-2594</inkml:trace>
  <inkml:trace contextRef="#ctx0" brushRef="#br2" timeOffset="410381.8359">17648 11569 16719,'0'0'2979,"0"19"-1730,0 21 673,0-21 352,0 21-640,20 1-769,18-22-577,3 1-224,-2-20 0,1 0 0,0-20-32,-1 1-96,-19-1-320,0-21-129,-20 21-31,-20 1-577,-20-1-96,1 20-321,-21 0-192,21-20 65,-2 40-481,3-20-1121,-3 0-2242</inkml:trace>
  <inkml:trace contextRef="#ctx0" brushRef="#br2" timeOffset="410838.8671">18065 11549 5092,'0'0'13325,"0"0"-11275,-21 20 128,21 19 256,0-19-672,0 19-769,21-19-577,-1 1-320,18-1 0,-17-20 1,19 0-65,-1 0 32,-19 0-96,0-20 64,0 20-32,-1 0-96,1 0 192,-20 20-96,20-20 192,-20 19-96,0-19 160,20 20 0,0-20 1,-1-20-161,1 1-32,20-22 0,-19 1-64,-21 21-128,0-21-353,0 21-63,-21-1-513,1 20-1057,0 0-577,0 0-4772,1 0-7879</inkml:trace>
  <inkml:trace contextRef="#ctx0" brushRef="#br2" timeOffset="423894.5312">19434 11271 13644,'-39'-61'1986,"-2"42"1089,21-1-544,-18 40-161,38-1-512,-21 42-641,1-2-256,20 41-449,0-22-224,20 22-95,1-21-129,37 1-128,-17-21-321,18-18-448,0-22-544,1 1-385,-1-20-928,-19-20-4165</inkml:trace>
  <inkml:trace contextRef="#ctx0" brushRef="#br2" timeOffset="424569.3359">19970 11687 17520,'-20'21'2466,"20"-21"-1088,0 20 544,0-1-33,20 1-736,0 0-608,39-20-225,-19-20-352,19 0 160,2 1-224,-23-22-96,3 1-96,-2-19-33,-19-1 257,-20 21 64,-20-20 32,1 19-64,-21-20 161,-19 21 31,18 19 128,-18 0-64,-1 20 129,21 0-65,19 0-160,20 0 64,0 0-256,39 0 96,1 20-64,39 0 0,0-20-32,2 19-192,-2 21-353,0-21 1,-20 22 383,1-2 1,-39 20 160,-21-18 160,-21 18 577,-19-20 160,20 1-33,1 1 33,-1-22-128,20-19-417,20 0-96,19 0-160,1 0 64,19-19-480,-18-1-353,18 20-416,-19-21-897,0 21-1025,-1 0-2754,-19 0-9770</inkml:trace>
  <inkml:trace contextRef="#ctx0" brushRef="#br2" timeOffset="426397.4609">21221 11251 1057,'-20'-60'10698,"20"40"-8072,0 0-256,-20-19 1,0 19-482,20 20-191,-21 0-32,3 0-129,18 20-352,-20 19-224,0 1 0,-1 20-96,21 19-289,0 1-223,0-1-193,21 1-192,-1-21 160,18 0-320,23-38-225,-22 18-415,21-39-450,-1 0-736,2 0-736,-23 0-2083,3-19-10954</inkml:trace>
  <inkml:trace contextRef="#ctx0" brushRef="#br2" timeOffset="427165.039">21478 11449 13516,'0'-39'3428,"0"19"-1154,0 20 352,0 0-800,21 20-225,-21 0-383,20 19-386,0 0-63,-20 2-224,18-2-33,3-19-160,-1 0 33,-20-1-193,0 1 96,0-20-96,0 0 65,0 0-65,0-20-128,0 1 64,-20-1-192,20 0 256,0-19-288,20-2 96,-20 22 96,20-1-128,0 0 32,19 20 0,-19 0 32,0 20-32,0 19 0,-1-19-32,1 21-128,0-22-288,0 21-257,1-21-416,-3 1-256,2 0-641,-20-20-385,0 0-1344,0 0-3652</inkml:trace>
  <inkml:trace contextRef="#ctx0" brushRef="#br2" timeOffset="427737.3046">21855 11151 15086,'20'-19'3331,"0"-21"-1569,1 19 768,17 2 0,3-1-1152,-1 20-610,-1 0-415,1 0-257,-20 20-96,-20 20 128,0 0-96,0 19-32,-20-18 32,0-2 96,0 0 417,0 1-1,20-21-95,0 2-129,0-1-32,0-20-128,40 0-64,-20-20-64,19 20-192,1 0-288,0-21-513,-1 21-705,1 0-896,-19 0-1890,-3 0-8424</inkml:trace>
  <inkml:trace contextRef="#ctx0" brushRef="#br2" timeOffset="432245.1171">22610 11430 2178,'0'0'2050,"0"0"-513,0-20 289,0 20-513,0 0-448,-20 0-129,20 0 418,0 0 383,0 0 0,0-20-95,0 20-193,0 0-160,0-21 0,0 21 32,0 0-32,0-19-96,0-1-32,0 20 32,20 0-384,-20 0 63,0 0-223,0 0-65,0 20 32,0 20-31,0-20-33,0 0 128,0 19-95,20-19-65,-20-1-96,20 22-160,-20-21 129,19-20-33,-19 19-64,20-19 0,-20 0 32,0 0 64,0 0-64,0-19-32,0-1 1,0-1-129,-20-18 224,20-1-320,-19 21 192,19-21 0,0 0-96,19 20 64,-19 0-32,0 20 32,20 0-64,0 0 96,21 20-32,-23 19 32,2-18-32,21 19-32,-21-1-32,-1 0 64,1-19 0,-20 1-32,0-1 32,20-20 96,-20 0-96,-20-20 32,20-1 32,0 1-96,0 1 0,20-21 0,0 1 0,19-2 0,-19 22 0,0-1 96,20 20 64,-40 0 65,19 39-225,1-18 192,20 38-224,-19-19-353,17-21-255,-18 22-353,-20-21-993,21-1-1153,-21-19-1890,0 20-6918</inkml:trace>
  <inkml:trace contextRef="#ctx0" brushRef="#br2" timeOffset="438276.3671">23345 11071 9192,'0'-19'2435,"-20"-1"639,20 20-159,0-20-833,0 1-480,0 19-257,0 0-32,20 0 193,0 0-193,-20 19-192,39 1-384,-19 19-129,0 2-223,19 18-65,1 2-192,1-2-96,-3 19 64,3-37-128,-21 18 96,-2-20-64,3 2-192,-21-2-321,-21-19-191,21 0-385,-18-20-673,-22 19-352,19-19-1249,1 0-3844</inkml:trace>
  <inkml:trace contextRef="#ctx0" brushRef="#br2" timeOffset="439305.664">23880 11012 14637,'-19'-19'2403,"19"-1"-802,0 20 930,19 0-289,1 0-192,20 0-513,19 20-576,2-1-481,-2 40-127,1 2-289,-21-2 64,1 21-96,-20-1 0,-1 1-96,-19-21 0,0 1-32,-19-1-64,-1-20-1,-20 1-383,1 1-257,-1-22-576,20-19-833,-1 20-2819,21-20-10794</inkml:trace>
  <inkml:trace contextRef="#ctx0" brushRef="#br1" timeOffset="483719.7265">952 13196 9128,'-20'-20'2434,"1"20"-512,19 0 64,-20 0 64,20 20-256,0-20-769,0 19 96,0 2-160,20 19 64,-1-21-289,-19 21-255,20 1-161,-20-2 0,20 0-352,0 1 96,0-21-64,-1 2 33,-19-1-418,20 0-287,-20-20-514,0 0-383,20 0-1218,-20-20-2594</inkml:trace>
  <inkml:trace contextRef="#ctx0" brushRef="#br1" timeOffset="484052.7343">913 13236 16976,'-20'-60'2338,"0"21"-993,20 19 128,0-19 481,0 18-801,40-19-832,-21 1-257,1 39-96,0-20 32,0 20-32,19 20-32,1 0-64,1-1-33,-23 21 161,2-19 96,-20 18-160,21-19 0,-21 19 160,20-19-96,0-1 129,-20 2-1,18 19 32,3-1-32,-1 0 0,0 2 64,-20-21-64,20 19 0,-20-19-63,-20 0-226,-20 20-287,19-20-193,-17 0-672,18-1-1313,20-19-2595,20 20-9513</inkml:trace>
  <inkml:trace contextRef="#ctx0" brushRef="#br1" timeOffset="484350.5859">1588 13395 20179,'-21'40'1281,"-19"-21"-705,21 21 866,19 0 31,0 19-800,19-19-321,21-21-96,1 1-96,18 1 1,-19-1-129,-1-20-96,1-20-161,0-1-319,-21 1-161,-19 1-64,20-1-352,-20 0-608,0 1-930,0-1-1697,-20 0-7655</inkml:trace>
  <inkml:trace contextRef="#ctx0" brushRef="#br1" timeOffset="484599.6093">1845 13156 17104,'0'-19'1793,"0"19"-928,0 0 448,0 0 449,0 0-288,0 19-514,20 1-383,0 19-193,0 2-352,1-2 96,-3 20-128,2-18-224,0 18-416,21-39-610,-2 19-864,-19-18-1377,0 19-3588</inkml:trace>
  <inkml:trace contextRef="#ctx0" brushRef="#br1" timeOffset="484800.7812">1865 13415 9416,'-79'20'12748,"59"-20"-11658,0 19-450,20-19 898,0 0-417,20 0-449,0 0-544,20 0-288,-1 0-416,22 20-161,-23-20-448,23 0-801,-2 0-1473,-19 0-3204</inkml:trace>
  <inkml:trace contextRef="#ctx0" brushRef="#br1" timeOffset="491458.9843">873 13176 1,'-20'-20'6052,"20"1"-4482,0 19-97,0-20 641,-20 20 64,20-20-672,0 20-129,0 0-128,0 0-256,0 0-288,0 0 160,0-19 31,0 19-287,0 0-225,0 0-63,0 0 95,0 19-128,0-19 33,0 20-129,20 0 64,-20-1-32,0 1-32,20 19 1,-20-18-193,0 19 224,20-1-160,-20 0 32,20-17-128,-20 17 64,19 0 0,1 1-32,0-21 0,0 2-32,-20 19 128,20-21-96,-20 1-32,0 0 96,19-1-96,-19 1 32,0-20 32,0 21 0,0-21 32,0 0-32,20 0 32,-20 0-96,0 0 160,0 0-224,0 0 224,0 20 33,0-20-97,0-20 32,0 20-128,0 0 160,-20-21-32,20 21-128,-19-20 32,19 1 0,0-1 64,-20-19-128,20-1 64,-20 0-64,20 0 192,-20 1-160,20 0 64,-20-2-192,20-18 224,-19-2-64,19 22-32,0-20 96,0 20-64,0 18 96,19-19 0,1 21-32,-20-1-64,20 0 0,0 20 0,0 0 0,-1 0-32,1 20 0,0 0-32,0 19-64,1 2 160,-3-2 0,2 0-160,-20 1 160,21 0-96,-21 0 128,-21-1-64,21-19 96,-20-1-160,2 3 64,18-22 160,-21 19-192,1-19 128,20 0-64,-20 0-96,20 0 160,0 0-160,0-19 160,20 19-128,-20 0 32,0 0-32,0 0 32,20 0 0,1 19 0,-3-19-64,2 0 160,1 0-64,-1 20-128,0 0 32,-20-1 64,18 1-96,3 19 96,-1-18 0,0 19-32,-20-21-96,-20 21 160,0-21 0,-1 22-32,3-21 0,-22-20 64,19 19-128,-17-19 64,17 0-224,-19 0-321,40-19-992,-20 19-930,1-20-1889,19-1-6022</inkml:trace>
  <inkml:trace contextRef="#ctx0" brushRef="#br1" timeOffset="495985.3515">1964 13415 15502,'20'20'417,"-20"-1"-289,-20 1-32,20 0 320,-20-1 1058,20-19-193,0 0-416,0 0-161,0 0-127,0 0 352,0-19-257,0 19-223,0-20-33,0 0-160,0 1 1,0-1 127,0 0-96,0 20 33,0-19 63,-18 19-320,18 0 96,0 19-160,0 1-32,-21 0 0,21 19 64,-20 0-32,20 2 0,0-2 0,0-19-64,0-20 128,0 20 0,20-20 64,-20-20-96,21 0 32,-3-19-32,-18-2 97,0 2-65,0 0 32,0-20-64,0 18 0,-18 1 192,18 21-64,0-1 64,-21 20-224,21 0 96,-20 20-64,20-1-64,0 21 0,-20 1 0,20-2-64,0 0-32,0 1 96,20-21-32,0 2 0,-20-1 128,21-20-64,-3-20 0,2-1 0,-20 2-32,0-1 64,20-19 0,-40 19 96,20-19-160,-20-2 96,2 21 0,-3 0 0,1 1 0,0 19-64,0 0 97,-19 0-65,19 39 32,0-19-64,0 21 0,20-2 64,-19 0-64,19 1-32,0 0 0,0 0-64,19-21 160,21 1 64,-20-20-224,0 0 224,-1-20-64,1-19 32,0-2 0,-20 2 96,0 19-128,-20-19-32,0 0-64,1-2 0,-21 1 160,20 21-96,-19-1-64,-1 20-32,20 0-32,-21 20 128,23-1-32,-2 40 0,-1-18 64,1 18-96,0-19 32,20 0-64,20 0 0,0-21 32,1 1 32,17-20 128,3 0-64,19-20 0,-21-19-64,1-2 128,-20 2-31,-20 0-1,-20-20-64,0 18-160,0 1 224,-19 1-96,19-2 32,0 22 32,-21-1-64,3 20-64,-23 20-32,22 20 96,-21 0 32,40 19-193,1-18 129,19 18 32,0-20-64,19 0 0,1-18-32,-20-1 64,20-20 96,0 0 32,0-20-32,-1-1 97,1 2-161,0-21 192,1-19-288,-21 18 32,-21-18-65,1 20-63,-19-21 96,-1 20 128,0 21-96,-19-1 96,19 20-64,-19 0 0,18 20 32,3 19-32,18 21 32,-1-1 32,21 0 32,-20-18 128,40-1-192,1-1 0,37-19 160,-17-20-31,-1-20 63,-1 0-96,1 1 0,-1-21 0,1-1-64,-20-18 32,-20 20-96,-20-2-96,0 2-96,-39 0 128,19 19 0,1-19 64,-1 39-129,-1 0 193,3 19-128,-3 21 128,3-1 0,17 21-32,21-1-32,-20-19 64,20 1-128,20-2 64,1-19 96,17-1-32,3-19 97,-21 0-97,19-19 96,1-21-128,-1-1 32,-19 2 64,0 0-160,-40-1-64,0 0-161,-19 0 97,-1 21 96,1-21 96,-1 21 32,-1-2-96,2 21 96,19 21-32,-20-2 0,21 1 0,-1 19 96,0 20-96,0 2 64,20-22-32,20 22-64,0-22 32,0-19 128,19-20-96,1 0 161,-1 0-161,2-20 64,17-19-32,-17 17-64,-21-17 0,0 0 64,-40-1-128,0 19-193,0-18 33,-19 0 0,19-1 128,-21 21 0,21-2 96,-19 21-96,-1 40 224,1 0-160,19 19 0,20 1 64,0-1 64,20 2-192,-1-2 224,1-20-96,20 0 32,19-18 32,-18-21 64,18 0-160,1-21 96,-21 2 1,1-21-65,-1 21 0,-19-21-129,-20 21 130,0-22-98,-20 21-63,-19-19 32,19 19 32,-39 20 32,19 20 128,-1-1-96,3 21 128,18 1-256,-1 18 128,1-20 0,20 0 0,0 2 0,20-21 64,21-1-32,18-19 0,-19-19-32,19-1 161,1 0-161,-21-20 128,1 0-160,-1 21 32,1-21-32,-19 21 64,-1-3-96,-20 3-161,0-1 129,-20 0 32,-21 20 0,-18 20 0,19 19 128,-19 22-64,39-2 0,0 21-128,20-41 96,40 20-64,-20-39 96,19 21-32,1-41 160,-1 0-128,22 0 160,-3-20-128,3-21 160,-2 2-256,-19-20 224,-1 18-63,-19 2-1,-20 0-128,-20-1 64,1-1 64,-1 22-64,-20 19-64,1 0 96,-1 19-32,-1 3-32,3 17 0,-3 20 0,41-20 0,0 2-96,21-2 0,17-19 32,23-20 256,-21 20-256,-1-40 96,1 0 32,19-19-96,-39-2 64,0-18 64,-20 20 0,0 0-64,-20 17-64,20-17 32,-40 0 0,1 19 96,-21 0 0,-19 20 0,38 20-96,-18 19 0,19 1-128,21 1 96,-1-2-96,20 0 0,20-19 96,-1 0-64,21-1 96,1-38 32,-23 19-96,23-40 64,-1 21-128,-20-1-289,-1 0-288,-19 1-864,0-3-1538,-19 3-5733,-1 19 3491,-20-20 1665</inkml:trace>
  <inkml:trace contextRef="#ctx0" brushRef="#br1" timeOffset="497420.8984">2977 13078 8007,'-21'-21'3235,"21"21"-1697,0 0 191,-18-20 417,18 20-384,0-20-577,-20 20-320,20 0-257,0 0 97,0 0 32,0 0-65,0 0-255,0 0 31,0 0-127,0 0-33,0 20 96,0-20 33,0 20 95,20 1 1,-20 18-65,18 0-224,3 1 32,-1 20 1,0-1-65,0-20 32,-1 2-256,1-1 128,0-1 0,0-19 96,0-1-95,-20-19-1,0 0 96,0 0 0,0 0-160,0-19-32,-20 19 32,20-20-32,-20 0 0,0 1 0,0 19-32,1 0 96,19 0-96,-20-20 96,20 20-128,-20 0 96,20 0-64,-20 0 64,20-20-32,-21 1 0,21-3-64,0-17 32,-18 0 64,18-22 32,0 2-96,0-19 64,0 17 32,0 2 160,0 20-31,18 18-97,3-18-128,-1 39 0,0 0 64,0 19 0,-1 22 32,1-2-128,0 20 32,20 2-32,-21-22-129,-19 20 97,20 1 192,-20-20-224,0-21 128,0 1-64,0 0-32,20-20 96,0 0 32,1 0-64,-3 19 32,22-19-32,-19 22 64,17-3-32,-17 21-96,19-21 64,-40 21 64,20 0-32,-20-20 128,0-20-96,-40 39-32,-1-19 0,3-20-128,-3 0-96,3 0-257,-3 0-672,21-20-352,-19 1-385,39 19-1089,-20 0-3331,20 0-1441</inkml:trace>
  <inkml:trace contextRef="#ctx0" brushRef="#br1" timeOffset="497970.7031">3632 13376 11370,'-20'0'3716,"0"0"-1666,20 0 320,-20 19 0,20-19-448,-19 0-769,19 20-96,0 0-448,0 19-33,0 0-255,0 2-65,19 18-160,1-39 0,0 19-96,0-39 32,19 0-64,-19 0 128,21-20-192,-21-19-96,19 19 96,-19-19-225,0-2-63,-20 2-160,0 19-225,0 1-352,-20 19-737,0-20-1057,-1 20-2017,21 0-7624</inkml:trace>
  <inkml:trace contextRef="#ctx0" brushRef="#br1" timeOffset="498326.1718">3989 12978 16815,'-20'-20'2755,"20"1"-961,-19 19-737,19 0 640,0 19-63,0 1-321,0 0-416,0 19-224,19 21-129,-19-20-127,20 38-321,0-17 0,0-2-128,19-18-161,-19-2-63,0 0-128,1 1-129,17-21-351,-18 2-546,-20-21-255,21 0-1538,-21 0-3748</inkml:trace>
  <inkml:trace contextRef="#ctx0" brushRef="#br1" timeOffset="498579.1015">3870 13256 21107,'-39'20'3332,"39"-1"-2115,0-19 512,20 0 65,-1 0-609,21 0-672,19 0-353,-19 0-192,19 0-288,-19 0-129,19-19-288,-18 19-608,-21 0-577,19 0-384,-19 0-2050,-20 0-8552</inkml:trace>
  <inkml:trace contextRef="#ctx0" brushRef="#br1" timeOffset="499752.9296">4367 13772 11146,'0'19'1602,"-20"-19"-385,20 0 352,-20 0-320,20 20-416,0-20-224,-20 0-289,20 0 96,-20 21 129,20-21 320,-20 0-545,1 0 64,19 0-287,-20 20 127,20-20-160,-20 0 128,-1 0-256,1 20 64,2-20-32,-2 19 128,-1-19-32,1 0 160,20 0-128,-20 0-32,1 20 161,-1-40-97,0 20 0,-20 0-96,21 0 0,-1 0 0,-20 0 96,20 0 0,-19 0 96,-1 0 1,19 0 63,-17 0-64,18 0 64,-21 20 1,2-20 63,19 0 0,-20 0-159,1 0-1,-1 0 0,1-20 0,-1 20 0,20 0-32,-21-19-64,3 19 65,17 0-1,1 0 128,-18 0-288,17-20 0,1 20-64,0 0-96,0 0-641,20 20-480,0-20-1922,0 0-6022</inkml:trace>
  <inkml:trace contextRef="#ctx0" brushRef="#br1" timeOffset="500389.6484">4625 13196 14029,'0'0'3587,"0"0"-1056,0 0-65,-20 0-544,20 0-385,0 0-448,-21 0-384,21 19-225,0-19-191,0 0-97,0 0-32,0 21-32,21-21 0,-21 0 32,0 0-128,20 0 32,-20-21 33,0 21 31,0-19-128,0 19-128,-20-20-225,20 20-448,-21 0-736,21 0-641,-18 20-1538,18-20-4804</inkml:trace>
  <inkml:trace contextRef="#ctx0" brushRef="#br1" timeOffset="500853.5156">4645 13574 18801,'0'19'2274,"0"-19"-1601,0 20 352,-20-20 96,20 0 0,0 20-768,0-20-193,0 0 0,0 0-32,0 0-64,20 0-32,-20 0 0,0 0 128,0 0 0,0 0-64,0 19-31,-20-19 31,20 0-192,0 20 96,-20-20-97,20 21-223,0-21 160,0 0 64,20 0-128,-20 0 64,20-21 31,-20 21 161,20-20-32,-1 1 97,-19 19 95,0 0 0,0-20-96,0 20-64,-19 0 32,19 20 0,-20-20-64,0 0-448,0 0-1,20 0-928,0 19-2274,-21-19-7208</inkml:trace>
  <inkml:trace contextRef="#ctx0" brushRef="#br2" timeOffset="507492.1875">5380 13335 5124,'0'0'673,"0"0"-545,0 0 160,0 0 673,0-20-801,0 20-192,0 0-96,0 0 256,0 0 321,0 0 672,0-20-32,0 20-96,0-19 128,0 19 192,0 0 161,0-20-97,0 20-192,0-20 160,-20-1-192,20 21-32,-21-19-128,21 19-96,-20 0 64,20-20-384,-20 40 31,1-20-191,19 19 127,-20 2-159,20 19-1,-20-1-224,20 22 32,0-22-64,0 20-192,20-20 128,0-18-64,-1 19-160,1-40-256,21 19-353,-3-19-352,-18 0-769,21 0-1633,-2-19-3268</inkml:trace>
  <inkml:trace contextRef="#ctx0" brushRef="#br2" timeOffset="507919.9218">5777 13256 16976,'0'-41'1921,"-21"41"-1504,21-19 672,-20 19 416,0 0-480,20 19-256,-20 2-160,1-1-97,19 39-64,0-20-255,0 22-33,0-22-128,19 1-128,1-21 192,0 2-96,0-21 0,1 0-96,-3-21 0,2-18 32,0 19 96,-20-19 0,0 0-32,0-2 64,0 21 64,0 0 192,0 1-64,0 19-96,0 19-31,-20 1-97,20 0-32,20 21 32,-20-2-192,21 0-385,-1-19-256,-2 0-256,23-20-448,-21 19-801,0-19-1186,-1-19-6982</inkml:trace>
  <inkml:trace contextRef="#ctx0" brushRef="#br2" timeOffset="508224.6093">5994 13176 17424,'20'0'2979,"-20"20"-1666,0 20 321,0 0 31,0-1-416,20 0-608,0 2-353,0-1-192,-20-21-64,20 1 32,-1-20-32,1 0-64,0 0-32,-20-20 32,20 1 64,-20-21 0,0 21-32,0-22-64,0 21 64,0 0 64,21 20 65,-3 0-97,-18 0-97,20 20 33,21 19-544,-21-17-769,19-3-1218,-19 1-2401,20-20-9450</inkml:trace>
  <inkml:trace contextRef="#ctx0" brushRef="#br2" timeOffset="509346.6796">7008 13236 15502,'-21'-40'2210,"1"20"-1089,0 20-64,0-20 417,1 20-225,19 0-384,-20 20-289,20 0-31,-20-1-257,20 2-96,0 19-192,0-1 96,20 0-160,-20-17-160,20-3-288,-1-19-161,-19-19-128,20-3 193,-20-17 159,0 0 321,0 19 128,0 0 32,0-1 128,0 21 161,-20 0 31,20 21 64,0 19-63,20-1-225,-20 0-128,20 22-32,21-22-32,-23 20-225,22-18-191,1-2-97,-2 1 193,-19-21 160,0 22 224,0-21-64,-20-1 64,-20 1-257,0-20 1,0 20-32,-19-20 32,-2-20 32,1 20-65,1-20-159,19 1 63,-20-1 353,40-1 129,-19 1 31,19 20 128,0 0-32,19-19 385,1 19-1,0 0-480,21-20-128,-3 0 0,-18-19 0,21 19 32,-2-20 129,1 0-161,-20 1 288,-1 0 192,1-2 65,-20 1-129,0 21-96,0-21 65,0 19-1,0 2-384,-20-1 64,20 20 96,-19 0-256,19 20 64,0-1 32,0 22 0,0-2-96,0 1-128,19 1-417,1-2-608,0-19-1409,20-1-3172,-21 1-7206</inkml:trace>
  <inkml:trace contextRef="#ctx0" brushRef="#br2" timeOffset="509552.7343">7483 12958 21972,'0'-19'2755,"0"38"-1890,0 1 64,0 19-97,0 22-223,0-2-417,21 19-288,-3-17-929,23-22-640,-1 0-706,-22 2-1985,23-41-8872</inkml:trace>
  <inkml:trace contextRef="#ctx0" brushRef="#br2" timeOffset="509772.4609">7483 13196 21588,'-40'19'2498,"40"-19"-1473,0 0 385,20 0-546,21 0-543,-3-19-1122,3-1-1569,18 0-2659</inkml:trace>
  <inkml:trace contextRef="#ctx0" brushRef="#br2" timeOffset="510931.6406">8099 12898 12748,'-20'-39'2978,"20"19"-1248,0 0-321,-20 1 97,20 19 95,0-20-448,0 20-320,0 0-288,0 0-129,0 0-128,0 0 129,0 0-1,0 20-128,0-20-95,0 0-1,0 19 32,0 1-32,0 0 257,20-1-97,-20 42-96,20-2-32,0 0-192,19 21 129,-19-21-97,20-19 32,-21 19 64,21-39 0,-20 0 32,1-20 32,-3 0-127,2-20 31,0 0-96,21 1 0,-23-21-32,3 19 32,-1 2-64,0 19 32,0 0 0,-1 19 0,-19 2-64,0 19 32,0-1 0,0 0-65,-19 2 1,-1-21-96,-20 0-64,19-1 0,-17 1 96,17 0-289,-19-20-480,22 0-320,-3 0-449,21-20-960,-20 20-2179,20-20-6213</inkml:trace>
  <inkml:trace contextRef="#ctx0" brushRef="#br2" timeOffset="511153.3203">8654 13196 20371,'20'40'2146,"0"-20"-897,-20 0 64,20 19-640,-20-19-577,21 21-64,-3-22-416,2 1-417,1-20-737,-21 0-1697,20 0-3171</inkml:trace>
  <inkml:trace contextRef="#ctx0" brushRef="#br2" timeOffset="511387.6953">8674 12958 18001,'-20'-39'2306,"1"18"-1313,-1 21-641,20 0-320,0 0-96,0 21-961,20-1-1601,-1-1-3076</inkml:trace>
  <inkml:trace contextRef="#ctx0" brushRef="#br2" timeOffset="511756.8359">9150 13137 16591,'20'-20'2563,"-20"20"-1538,-20 0 864,20 20-159,-18-1-577,-3 1-352,21 19-353,-20 2-127,20-2-289,0 1 0,20-21-64,-20 3-129,21-22 33,-3-22-192,2 3 64,0-1 96,-20 0 192,0-19-32,0 19 32,0 20 128,-20 0 32,0 20 32,20 0-32,-18 19 65,18 22 31,18-22-96,-18 40-128,20-19-32,21-21-32,-21 20 0,-2-18 32,2-2 32,-20-19 0,0 0-96,0-1-32,-20-19-192,-18 0-353,17 0-544,-19-19-1025,1 19-1986,-1-20-7783</inkml:trace>
  <inkml:trace contextRef="#ctx0" brushRef="#br2" timeOffset="512741.2109">9925 13156 10217,'20'-19'2531,"-20"-1"-610,0 0 225,0 20-32,-20-19-352,20 19-417,-20 0-127,0 0-194,0 0-383,1 19-128,-1 21-257,0-21 0,20 21-160,0-21 0,0 22 0,20-21-128,19-1-32,1 1 96,0 0 0,-1-1-192,2-19 160,-21 22 0,-2-22 32,-18 0 32,0 0 32,0 19-320,-18-19 32,-2 0 32,-1 0-321,1-19-383,0 19-193,20 0-1378,-19 0-1761,19 0-6278</inkml:trace>
  <inkml:trace contextRef="#ctx0" brushRef="#br2" timeOffset="513256.8359">10421 13732 8712,'21'100'1922,"-21"-60"-289,0-1 193,0-19-609,20-1 288,-20 1-95,0-20-609,-20 0-225,20 0 193,0-20 416,-21 1 32,1-21-224,0-19-128,-19-1-257,19-19-191,0-1-33,-20-20 1,40 2-1,-19 18 96,19 1 1,19 19-193,1 20-224,20 21-96,-20-1-128,19 20-321,1 20 33,-19-1-128,17 1 95,-18 19 1,1-18 287,-21 19 1,0-21 224,0 21-64,-21-21 32,1 3 0,2-22 0,18 19-384,-20-19-481,-1-19-256,21 19-384,-20-22-673,20 22-1250,0 0-5380</inkml:trace>
  <inkml:trace contextRef="#ctx0" brushRef="#br2" timeOffset="513929.6875">9885 13534 6566,'0'20'3491,"-20"-20"-1537,20 0 64,0 0-128,0 0-1,0 0-607,0 20-289,0-20-65,20 19-159,-20-19-192,20 0-33,0 0-191,0 0-33,-1 0 64,1 0-416,0-19 96,1-1-352,-1 0-321,-2-1-384,2 2-1024,1-1-1571,-21 0-7398</inkml:trace>
  <inkml:trace contextRef="#ctx0" brushRef="#br2" timeOffset="514955.0781">10719 13295 10890,'-20'0'2658,"20"0"-992,0 0 288,0 0 0,0 0-481,0 0-416,20 0-352,-20 20-225,20-20-224,0 0-63,-1 0-1,21 0-96,-20 0-96,1 0 160,-3-20-128,2 1-128,0 19 96,-20-40 0,0 19 32,0 21-64,-20-19 160,20-1-128,-38 20 128,17 0 0,1 0 0,0 0 33,0 20 95,1-1 0,-1 2 160,0-1-127,20 0-161,0 19-96,0-19 0,20 21-32,-20-2 0,20-19 0,-1-1-288,21 1-129,-20-20-384,19 0-896,1 0-1218,1-20-2594,-2 1-8615</inkml:trace>
  <inkml:trace contextRef="#ctx0" brushRef="#br2" timeOffset="515360.3515">11175 13354 16527,'20'0'1345,"0"0"-1152,-20 0 607,20 0 225,-20-19-128,20 19-288,1-20-193,-3 0-384,2-19 256,-20 19 1,0-1 159,0 2-288,-20 19 65,2-20-1,-3 20 288,-19 20-127,20-20-65,-19 40-32,19-20-224,0 0-64,20 19-64,0-19 96,0 21-320,20-22-321,0 1-512,19 0-1057,-19-1-929,20-19-2754</inkml:trace>
  <inkml:trace contextRef="#ctx0" brushRef="#br2" timeOffset="515758.789">11474 13295 15342,'0'-19'2146,"-20"-1"-1409,0 20 1056,20 20 33,-20-1-545,-1 1-416,21 19-512,0-17-161,21-3-96,-21 1-32,20 0-32,20-1-128,-21-19 128,21-19-224,-20-1 64,19-19 31,-19 17 129,-20-17-96,0 0 128,0-1-64,-20 0 0,1-19 97,-1 19-194,-20-20 226,20 21 63,1 19 288,-1 0 1,0 20-1,0 0-31,20 20 127,0 0-416,0 19 0,20 2-63,0-2-194,19 20-767,1-20-386,0 2-639,19-2-1699,-18 1-5380</inkml:trace>
  <inkml:trace contextRef="#ctx0" brushRef="#br2" timeOffset="516170.8984">11950 13196 15246,'-20'0'2851,"20"19"-1378,-20-19 769,0 41-352,20-21-417,0-1-480,0 21-544,0 1-321,0-22-160,20 1 224,20-20-192,-20 0 96,19 0-224,1-20-224,-20 1-161,1-22-256,-3 21-352,2 0-640,-20-19-1378,0 39-3908</inkml:trace>
  <inkml:trace contextRef="#ctx0" brushRef="#br2" timeOffset="516621.0937">12327 13633 18033,'40'99'544,"-40"-59"-63,20-21 640,-20-19 256,19 0-352,-19 0-897,0 0 0,0-19 32,-19-1-160,19-39 0,-20 18 224,0-37 225,0 17 63,-19-17-95,39 19 31,-20-2 161,20 2-449,0 18-32,0 22-32,20-1 192,-1 20-63,1 0-129,20 20-32,-20 20-96,-1-20-128,1 19-129,0 1-95,-20 1-193,20-22-191,-20 21 159,-20-21-192,20 1-736,-20-20-513,20 0-1185,-20 0-6118</inkml:trace>
  <inkml:trace contextRef="#ctx0" brushRef="#br2" timeOffset="516960.9375">12665 13215 17712,'38'-19'2723,"-38"19"-1442,0-20 385,0 20-225,0 0-384,-18 0-288,18 0-257,-20 20-127,0-1 63,-1 2-128,1 19-192,20-21-96,0 21-32,20-21-64,1 3-96,-1-3-128,18 1 96,3 0-129,-1-1 129,-1-19 32,-19 20 160,0 0 0,0-1 32,-20-19-64,-20 21 128,20-21-128,-20 20-416,0-20-801,0 0-1186,1-20-3042,-1 20-11211</inkml:trace>
  <inkml:trace contextRef="#ctx0" brushRef="#br2" timeOffset="520144.5312">13538 12958 15214,'-21'-19'2722,"3"-1"-768,18-1-224,-20 1-449,20 20-512,-20 0-513,20 0-96,0 0 0,-21 20-63,21-20 31,0 21-96,0-1 64,21-20 0,-21 0-96,0 19 0,20-19 0,-20 0 64,0 0-32,20 0-32,-20 0 32,18 0-160,-18 0 224,0 0-192,0-19 160,0 19-128,0 0 96,0 0-64,0 0 128,0 0-96,0 0 0,-18 0 32,18 0-32,0 0 128,-20 0-160,20 0 160,0 0-96,0 0-32,0 0 0,-20 0 192,20 0-288,0 0 192,-21 0 1,21 0-65,-20 19 32,20-19 160,-18 20-160,18-20 32,-21 20 0,21-1-32,-20 1-32,20-20-32,-20 0 32,20 20 128,0-20-64,0 21 65,0-21-33,0 19 64,0-19-64,0 0 96,0 0-64,0 20 1,20 0-65,-20-1 0,0 21-32,0 0 0,20 0 32,-20 19-64,21-18-32,-3-2 96,2 0-64,1-19-32,-21 19 64,20-39 0,0 21-64,-20-1 0,18 0 32,3-20-32,-21 19 32,20-19-32,-20 0-32,20 20-160,0-20-288,-20 0-353,19-20-128,21 20-352,-20-19-737,19 19-1666,-19-20-5765</inkml:trace>
  <inkml:trace contextRef="#ctx0" brushRef="#br2" timeOffset="520470.7031">13855 13037 19506,'0'-39'2370,"0"19"-1313,0 20 160,0 0 97,0 39-418,0-19-319,21 40-193,-1-1-256,18 0-63,-17-18-162,19 18-383,-1-20-321,1 2-544,0-1-737,-21-21-1505,1-19-7176</inkml:trace>
  <inkml:trace contextRef="#ctx0" brushRef="#br2" timeOffset="520883.789">13855 13295 17712,'-38'0'2563,"17"0"-1218,21 0 192,-20-19-31,40 19-705,-20-20-481,39 0-256,-19-1-128,21 21-128,-21 0-161,19-19-383,1 19 159,-1 0 33,1 0 95,0 0 97,-21 0 224,1 0-32,0 0 192,0 0 224,1 19 352,-21-19-63,18 21-65,-18-1 1,0 19-33,0-19-223,20 19-33,-20-17 0,41-3-96,-21-19-64,-2 0 96,23 0-192,-1-19 96,-21-3 32,1-17-192,-20 19 32,0-19-64,0 19-96,-20-1-257,1 2 225,-21 19-129,-1 19-640,23 2-1249,-23-21-3619,21 20-8968</inkml:trace>
  <inkml:trace contextRef="#ctx0" brushRef="#br2" timeOffset="521732.4218">14908 13295 15086,'20'40'1345,"-20"-21"-448,0-19 993,19 22-97,-19-22-95,0 19-481,0-19-448,0-19-129,0-3-127,0 3 31,0-21 65,0 21-32,-19-21-65,19 0-320,-20 0-128,20 21-64,0-21-64,0 40-160,20-19-256,-20 19-513,19 19-257,21-19-607,-20 20-1442,19-20-3364</inkml:trace>
  <inkml:trace contextRef="#ctx0" brushRef="#br2" timeOffset="522043.9453">15344 13156 16239,'0'0'2306,"-19"20"-1217,-1 0 897,0-1-320,20 2-545,-20 19-481,20-21-319,20 21-129,0-21-192,0-19 64,19 0-32,-19 0 64,20-19 0,-21-1-32,1-19 64,-20 19-64,0 0 96,0-20-96,-20 20-64,1 0-128,-21 1-256,20 19-225,0-20-576,1 20-769,-1 20-1505,20-20-2659</inkml:trace>
  <inkml:trace contextRef="#ctx0" brushRef="#br2" timeOffset="522333.9843">15562 13196 16559,'20'19'3459,"-20"2"-2466,0-21 417,0 20-33,21 0-384,-1-1-481,0 1-351,-1-20-1,21 0-128,-20 0 64,19-20-96,-19 1 0,0-1-192,-20 0 0,0-1-193,0 2-608,0-1-993,-20 0-1665,20 20-6503</inkml:trace>
  <inkml:trace contextRef="#ctx0" brushRef="#br2" timeOffset="527989.2578">16218 13295 3843,'0'-19'641,"-20"19"288,20 0-417,0 0-384,0 0-128,0 0 417,0 0 672,0 0 640,0 0 706,0-20-450,0 20-767,0 0-418,0 0 1,0 0-288,0 0-33,0-20 193,20 20 31,-20-21 65,0 2-64,0-1 96,20 20-225,-20-20 97,-20 1-97,20 19-223,0-20-1,-20 20 128,0-20-63,0 20-65,1 0-64,-1 20-127,0 0 95,0-1-160,-1 1 0,21 0-64,0-1-64,21 2 96,-1-1-128,20 0 96,-21-20-32,1 0-32,20 0 96,-20-20-160,-1 0 32,-19-1 96,20 2-32,-20 19-32,0-20 96,0 20-32,0 0-32,0 39 160,0-18-96,0 19 96,20 19-32,-20-18 33,0-2-65,0 0 0,20 1 0,-20 0-64,0-20 128,0 0-160,-20-1 0,0 1-64,-19 0-256,19-20-129,-20 0-223,20-20-353,-19 20-769,19 0-1377,0-20-1986,20 1-6438</inkml:trace>
  <inkml:trace contextRef="#ctx0" brushRef="#br2" timeOffset="528511.7187">16317 12878 10826,'0'-39'2979,"20"19"-705,-20 1 32,0 19-320,0-20-513,19 20-224,-19 20-256,0-1-96,0 1-224,20 19-129,-20 2-31,0 18-97,20 0-224,1 1 1,-21-20-33,20-1-32,0 0-96,-20-18 96,18-1-128,-18 0 96,0-20 0,21-20 64,-21 20-128,0-20-64,0-1 64,0-18-32,20 19-32,-20 1-32,20-1 0,-20 20 64,20 0 0,-1 20 0,1-1-64,0 21-384,0-21-353,0 2-384,-1 19-160,1-21-866,0-19-1312,-20 20-2819</inkml:trace>
  <inkml:trace contextRef="#ctx0" brushRef="#br2" timeOffset="528823.2421">16755 12839 17840,'0'-20'3235,"0"20"-1729,0 0 256,0 20-449,18 0-512,-18 19-257,40 2-320,-19 18-96,-1-20 1,19 2-97,1-2-257,-20 0-159,19-19-321,-19 19-256,0-39-672,0 21-481,-20-21-1121,0 0-3972</inkml:trace>
  <inkml:trace contextRef="#ctx0" brushRef="#br2" timeOffset="529110.3515">17032 13097 12395,'0'-19'4164,"0"19"-2306,-20 0-225,20 0 385,0 19-96,0 1-737,20 0-608,-20-1-129,20 1-31,19-20-257,-19 20-96,20-1-96,-21 2-256,21-1-129,-20-20-191,1 0-513,-1 0-449,-2 0-384,3-20-1313,-21 20-3011</inkml:trace>
  <inkml:trace contextRef="#ctx0" brushRef="#br2" timeOffset="529353.5156">17370 13117 14926,'19'-20'3523,"-19"20"-1793,0 0 736,0 20-320,0 0-993,-19-1-448,19 21-65,-20 20-95,0-1-257,0 2-256,20-22 32,-21 0-384,21 1-161,0 0-447,-18-20-290,18 0-799,0-1-1827,-20-19-7783</inkml:trace>
  <inkml:trace contextRef="#ctx0" brushRef="#br2" timeOffset="530220.7031">17905 12878 12171,'0'-19'2402,"0"-1"-608,-20 0 448,1 20-352,-1 0-353,0 20-480,0 0-160,0 19-32,1 21-64,19-20-321,0 19 1,0-19-353,19 0 96,21-21-256,0 1 64,19-20 96,0 0-224,1-20-32,-19 1-32,-3-21 32,3 0 96,-21 0-64,-20 1-65,0-20 1,-20 18 128,-21 22-160,3-1-128,-3 0-193,1 20-608,1 0-993,-1 0-1217,40 0-3812</inkml:trace>
  <inkml:trace contextRef="#ctx0" brushRef="#br2" timeOffset="530574.2187">18441 12739 17008,'-20'-20'2306,"0"20"-1634,1 0 898,-1 20 160,0 1-385,0 19-320,20-1-353,-20 0-127,20 22-193,0-22-224,0 20-96,20-18-128,0-2-192,20-19-192,-1-1-417,1 1-416,-1 0-577,-19-20-1217,1 0-2819</inkml:trace>
  <inkml:trace contextRef="#ctx0" brushRef="#br2" timeOffset="531031.25">18581 13017 15822,'18'20'2883,"-18"0"-609,0-20-32,21 21-576,-21-2-609,20 21-352,-20-21-417,0 1 64,20 19 1,-20-18-97,20-21-96,-20 20 32,0-20-32,0 0-64,0-20-63,19-1-1,-19 2 64,0-21-96,0 1 0,20 0 32,-20-2 64,20 21-64,0 1-64,0 19 64,-1 0-32,1 19 32,0 1-288,-20 0-193,20 20-320,0-20-576,-1 19-384,1-19-994,-20 0-2082,20-20-6982</inkml:trace>
  <inkml:trace contextRef="#ctx0" brushRef="#br2" timeOffset="531784.1796">19037 12780 13933,'-21'-41'3011,"21"41"-1570,0 0 737,0-20-64,21 20-513,19-19-511,-20 19-610,19-20-288,-19 20-160,0 0 32,0 0-32,-20 20 128,0 19-160,0-18 32,-20 19 129,0-21 63,0 21 160,0-21-96,1 1 33,19 1-65,-20-1-128,40-1 64,-20-19-192,19 0 32,21-19-192,-20 19-192,19-20-417,1 20-256,-20 0-128,19 0-1121,-19 0-2499,0 0-8807</inkml:trace>
  <inkml:trace contextRef="#ctx0" brushRef="#br2" timeOffset="532161.1328">19474 12719 13548,'-20'-39'6438,"40"39"-5028,0-20-161,-1 20 449,21 20 287,0 0-735,19-1-802,-19 22-288,-1 18-96,-19 0 64,0 2-64,1-2-32,-21-20-64,0 2-96,0-2-64,-21-19-128,1-1-545,20 1-897,0-20-1665,0 0-4228</inkml:trace>
  <inkml:trace contextRef="#ctx0" brushRef="#br2" timeOffset="532999.0234">19950 12680 15758,'-20'-39'2755,"1"19"-1185,19-1 511,-20 21-671,20 0-545,0-20-417,0 20-224,0 0 97,20 20-193,-1-20 32,1 21-128,20-1 64,-1 19-32,-19-19-32,20 19 0,-20 2-64,19-2-32,-19 1 32,1-1-192,-1 2-32,18-2-33,-17 0 1,-1 1-32,-20-19 127,20 18 97,-20 0 96,-20-19 32,20 0 32,-20-1-31,-1 2 31,1-1-193,2-20-992,18 0-1761,-20-20-7144</inkml:trace>
  <inkml:trace contextRef="#ctx0" brushRef="#br2" timeOffset="533834.9609">20784 12878 14253,'-20'0'2787,"20"0"-577,-20 0-481,20 0-383,0 0-257,-19 20-96,19 1-289,0 18-127,0 1-321,0-21-64,19 21-192,1-19 96,0-21-64,0 19 32,19-19-160,-19-19 32,20 19 32,-20-21 32,-1 1 0,1 0 192,-20 20-160,0 0 321,0 0 63,0 20-256,20-20-128,-20 20 32,0-20-32,20 21 33,1-21-65,-3-21 0,-18 1-65,20 0-127,1 1-128,-21-21-257,0 21-127,0-1-513,0-1-1186,0 21-1921,-21 0-7207</inkml:trace>
  <inkml:trace contextRef="#ctx0" brushRef="#br2" timeOffset="534077.1484">21201 12919 18001,'0'20'4163,"0"-20"-3138,0 19 97,0-19-98,20 20-703,-20 0-353,19-1-417,1 1-319,0-20-546,0 0-1184,0 0-865,-1 0-6983</inkml:trace>
  <inkml:trace contextRef="#ctx0" brushRef="#br2" timeOffset="534334.9609">21280 12760 17136,'0'-60'3107,"-20"40"-1602,0 20-320,1-20-352,19 20-673,-20-19-160,20 19-384,0 0-513,0 0-1505,20 0-1858</inkml:trace>
  <inkml:trace contextRef="#ctx0" brushRef="#br2" timeOffset="534561.5234">21379 12541 17200,'0'0'2818,"-20"0"-1889,20 20 897,0-1-128,0 1-577,20 21-609,-20-2-320,20 0-63,1 22-162,-3-2-319,2 0-320,0-18-161,-20-2-609,21-19-1088,-21-1-1698,0-19-8904</inkml:trace>
  <inkml:trace contextRef="#ctx0" brushRef="#br2" timeOffset="534858.3984">21339 12839 19890,'0'0'2563,"0"0"-2051,0 0 97,0 0-257,0 0-160,20 0-64,-20 0-96,20 0-32,0 0-64,1 0-96,-21 0 0,18-20-32,-18 1 32,0-1 192,20 0-96,0-1 128,-20-18-32,21-1 64,-1 1 96,0 18 96,-2 21 65,-18 0 191,21 0-191,-21 41-129,0-2 160,0 0 257,0 2-321,20-1-128,0-1 0,-20-19-63,20-1-1,-1 1 0,1-20-32,0 0-96,0-20 64,-20 20-32,20-19-64,-1 19 32,1-20-96,-20 20 64,20 0-288,0 0-385,-20 0-704,21 20-1859,-21-1-9031</inkml:trace>
  <inkml:trace contextRef="#ctx0" brushRef="#br2" timeOffset="536477.539">15424 13891 5893,'0'20'8840,"0"0"-7526,0-1-33,0 1 833,0 1-609,0-1-896,19-1-161,-19 1-31,0-20 95,20 20 33,-20-20 191,0 0-159,0 0-353,0 0 32,20-20 33,-20 0-33,0 1-32,0-1-160,0-1 32,0-18-96,0 19-32,20 0 128,-20 1-128,21 19 64,-1 0 0,-20 19 32,18 1-64,2 0 97,1-1-162,-1 1 130,0 1-97,-1-21 128,1 20-96,-20-1 0,20-19-96,-20 0 512,0 0-352,0-19 32,20-1-96,-20-1 96,20 1-96,-20 1 64,19-1-32,1-19-64,0 39 32,-20-20 0,20 20 32,0 20-32,-20-20 96,19 19-96,-19 1-288,20 0-256,0-1-449,-20 1-673,20 1-1281,1-21-2402,-3 0-6726</inkml:trace>
  <inkml:trace contextRef="#ctx0" brushRef="#br2" timeOffset="536803.7109">16119 13872 12619,'0'-20'4773,"0"0"-3204,20 20 385,-20 0 192,0 0-320,0 20-865,0 0-288,0-1-33,0 1-31,0 19-257,0-19-224,19 21-32,1-41 0,20 19 1,-1-19-65,-19-19-193,20-1-63,-20-1 96,-20 1 0,19-19-32,-38 19-32,19 20-33,-20-19 161,-20-1 32,20 20 0,1 0-288,-1 0-321,0 0-159,0 20-482,20-20-832,20 0-1537,-20 19-5061</inkml:trace>
  <inkml:trace contextRef="#ctx0" brushRef="#br2" timeOffset="537694.3359">16595 13832 15054,'-20'20'2786,"20"-20"-1825,0 20 1442,0-20-802,0 0-608,0 19-128,20 1-353,-20-20-159,20 20-33,-20-1 96,20-19-31,-20 20 127,0-20 33,0 0-353,0 0 64,0-20-64,-20 1 1,20-1-1,0 0 0,0 1-32,-20-21-64,20 19-64,20 1-64,-20 1 64,20-1-224,0 20 32,-1 0-225,1 0-223,0 0-257,0 0-256,19 0-288,-19 20-833,21-20-1282,-21 0-5701</inkml:trace>
  <inkml:trace contextRef="#ctx0" brushRef="#br2" timeOffset="538049.8046">16992 13772 12267,'20'19'5221,"0"-19"-3235,0 0 96,-1 0-384,21 0-481,-20 0-481,0 0-127,-1 0-289,-19 0-128,20 0-31,-20-19-65,0 19 0,0 0-96,0-20 0,0 20-64,-20-20 32,1 20 32,-1 0 0,-20 0 32,20 0 64,-19 20 320,19 0 161,0-1 31,0 1-191,20 1-33,0-1-288,20 0-96,0-1 0,20 1-160,19-20-352,-19 20-642,-1-20-799,1 0-2404,1-20-8775</inkml:trace>
  <inkml:trace contextRef="#ctx0" brushRef="#br2" timeOffset="538766.6015">17686 13752 16719,'20'0'2915,"-20"20"-1089,0-20-65,0 0-159,21 0-353,-21 19-704,20-19-65,-20 20-160,20 1-191,-1-1-1,-19 0-128,20-1 96,0 1-449,-20-20-287,20 0-161,-20 0-128,0 0-736,0 0-1442,0 0-2018,-20-20-9705</inkml:trace>
  <inkml:trace contextRef="#ctx0" brushRef="#br2" timeOffset="538987.3046">17727 13633 17456,'0'-40'2947,"-21"21"-1282,21-1-31,0 0-961,0 20-641,0 0-64,0 0-385,21 0-640,-1 20-1025,0 0-1665,-1-1-9194</inkml:trace>
  <inkml:trace contextRef="#ctx0" brushRef="#br2" timeOffset="539743.164">18123 13713 6694,'0'0'6758,"0"0"-4644,0 0-448,-20-20-1,2 20-351,18 0-321,-20 20 32,-1-1-225,21 1 1,0 0-96,0-1-353,0 1-224,21 1-64,-1-1 0,-2 0-128,2-1 128,1-19-32,19 0-32,-21 0-128,1-19 96,0-21-64,-20 19-32,0 1 160,0-19-64,-20 0 0,20-2-96,-20 2 32,1-1 64,-1-19 128,0 19-96,-1 0 96,1 21 192,20-1-128,-18 0-32,18 20-96,0 0 129,0 20 63,0 0 32,0 19 32,18 0 33,2 2-129,1-2 64,-21 20 0,40-18-160,-21-2 33,1 1-33,20-1-96,-20 2 128,19-21-192,-19-1 96,20-19-64,-1 0-32,1-19 0,-1-1-97,2 0 1,-21-1 64,18 1 32,-38-19-64,21 19 192,-21 1-64,0-22 32,-21 21-128,3 1 224,-2 19-32,0 0-256,-1 0 512,-17 19-256,17 1 129,21 1-97,0-1-64,0 19-64,0-19-64,21-1-96,-3 1-321,23 1-159,-1-1-321,-1-20-417,1 0-896,-1 0-1473,1 0-4293,0 0-800</inkml:trace>
  <inkml:trace contextRef="#ctx0" brushRef="#br2" timeOffset="540178.7109">19057 13672 1953,'0'0'12973,"0"0"-11308,0 0-320,0 0 769,0-20-608,0 20-353,0-19-160,-20 19 0,-1 0-160,3 19-225,-2 1 161,0 1-64,-1 18-321,21-19-192,0 0-32,0-1-64,0 1-128,21 1 161,-1-21-129,0 0-129,19 0 33,-19 0 32,0-21-128,0 1 0,-1 20 96,1-19 96,-20-21-32,0 21 64,0 19 64,-20-20 32,1 20-32,-1 0 32,20 20 0,-20-20-256,20 19 96,0-19-160,20 20-256,0-20-385,-1 20-448,1-1-545,0-19-1089,0 0-1697,0 0-6791</inkml:trace>
  <inkml:trace contextRef="#ctx0" brushRef="#br2" timeOffset="540678.7109">19494 13554 12684,'19'0'2562,"-19"-20"-1153,0 20 1058,0 0-482,0 0-767,-19 0-97,-1 20-192,20-20-193,-20 20-191,0-20 31,-1 19 33,3 1-65,-23 0-351,21 19-33,0-18-128,20-1-32,0-1 0,0 1 32,20-20 0,0 20-64,21-20 0,18 0-128,-19 0 128,19 0-193,-19 19-31,-1-19 256,-19 0 0,0 20 96,-20-20 0,-20 21-96,20-21 0,-40 20 32,21-20-64,-1 20-160,0-20-160,-20 19-321,21-19-512,-1 0-865,20 0-1185,-20 0-5637,20-19-1730</inkml:trace>
  <inkml:trace contextRef="#ctx0" brushRef="#br2" timeOffset="540989.2578">19871 13772 21268,'0'39'3331,"20"-18"-3011,-20-21-160,0 0-64,0 0-224,20 20-1089,-20-20-2595,0 0-12363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3-19T04:23:39.30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7107 11191 6758,'-20'-40'1826,"-1"40"320,1-19-609,0 19 225,2 0-449,-3 0-320,21 0-96,-20 19 32,20 21 160,0 1-160,0 18 96,20 0-417,19-19-127,-19 0-257,21-1 160,18-39 33,1 0-33,-1-20 0,-19 1-95,19-21-225,-19-20 32,-21 21 32,1-20-96,-20 18 64,0-18 0,-39 19-128,19 0 0,-20 20-32,-19 20-160,-1 0 0,21 20-321,-22-1-352,23 22-672,17-2-1762,21-19-4165</inkml:trace>
  <inkml:trace contextRef="#ctx0" brushRef="#br0" timeOffset="738.2812">7621 11191 7879,'-38'0'1025,"18"0"961,-1 0-353,1 0-63,20 0-225,0 0 32,0 0-672,20 0 192,1 0 32,19 0-192,-1 0-225,40 0 0,1 0 1,20 0-193,-1-20 33,39 20-65,-19-20 0,21 1 32,-21 19-127,0-20-65,-19 0 96,-1 20-224,0 0 128,-20 0-160,0 20 160,0-20-192,-18 20-32,-23-20-192,3 19-97,-2 1-511,-19-20-674,0 20-1793,-20-1-2691</inkml:trace>
  <inkml:trace contextRef="#ctx0" brushRef="#br0" timeOffset="1056.6406">9587 11132 16143,'-38'0'2306,"17"0"-865,21 19-512,-20-19 0,0 40 128,20 1-288,20-22-225,0 21-191,19-1-33,1-19-32,19-1-64,22-19 33,-22-19-65,20-1 32,-19-19-160,-21 19 64,-19-19-64,1-2 32,-21 1 1,-41 1-97,2-2 0,-21 22-161,1-1-255,-1 20-161,-19 0-608,-1 20-1345,1-1-3812</inkml:trace>
  <inkml:trace contextRef="#ctx0" brushRef="#br0" timeOffset="1600.5859">7225 11569 13100,'-19'0'1569,"19"0"193,-20 19-353,20 21 161,0 40-33,0 18-191,0 22-353,0-1-417,20 0-127,-1-20 31,1-39-128,0-1-127,-20-19-193,20 0 64,0 19-32,-1 0-224,1-18-353,0-2-448,0 1-288,0-21-737,-1 1-1954,1 1-4099</inkml:trace>
  <inkml:trace contextRef="#ctx0" brushRef="#br0" timeOffset="1868.164">7364 12660 416,'-40'40'13036,"1"-1"-10249,19 22-961,0-22-193,0 20-320,20 1-416,20-1-256,20-39-193,-1 0-63,21-20-193,-1-20-64,20 0 32,-18-19-96,-23 0 0,3-2 0,-21 2-64,0-1-192,-40 1-192,0 19-65,-21 20-95,3 0-449,-23 0-865,2 0-1665,0 0-11307</inkml:trace>
  <inkml:trace contextRef="#ctx0" brushRef="#br0" timeOffset="2715.8203">7840 12878 9769,'-39'0'961,"39"0"-129,-20 20 802,40-20 288,-20-20-225,39 20-351,1 0-481,19-19-289,22 19-192,18 0 321,0 0-224,19 0-97,22-20-320,19 20 160,-21 0-64,22 0 33,-2 0-65,0 0-128,-38 0 32,-1 0 32,0 0-64,-39 0 32,-1 0-32,1 0 64,-41 0-160,1 20 96,-20-20 0,-1 0 96,-19 0-96,0 0 96,-19 0-64,19 19-128,-20-38 160,0-1-32,0 0 32,0 1 0,1 19 320,-1-20-159,0 20-97,0 0 64,0 0 0,1 20-32,19-1-128,0 21 96,0-21 1,19 22-65,1-2 0,20 1 128,-1-40-128,1 19 160,19-19-128,-19-19 64,1-21-192,-3 21 225,-17-42-129,-1 22 0,-20 0-64,0-22 32,-41 22-96,21-1-32,-18 21-193,-23-1-608,22-1-512,-1 21-993,20-20-1474,-19 20-5445</inkml:trace>
  <inkml:trace contextRef="#ctx0" brushRef="#br0" timeOffset="3063.4765">9567 11390 15630,'-18'-60'1410,"18"40"-417,-21 20-353,21 0 289,0 20 833,21 40-161,-21-1-512,38 20-128,3 21-96,-3 39-224,3-20-161,-1 20-288,-1-21-96,1-18 32,-1-20-63,-19-21-162,0-19-223,0 0-96,0-20-193,-1 19-480,1 1-1025,0-21-2114,1-19-6214</inkml:trace>
  <inkml:trace contextRef="#ctx0" brushRef="#br0" timeOffset="3686.5234">7621 12621 8616,'-58'39'2850,"37"-39"-608,21 0-832,-20 0-257,20 0 128,0 0-32,20-19-512,1-1-192,19-1-65,19-18-64,0-1-31,41-19 127,38-40 1,22-21-1,39 1 161,-21-20 64,-20 21-161,-18 18 97,-21 20-449,-20 1-224,0 20 64,-40-1-64,2 1-96,-23 39-256,-17 0-1,-21-1-95,20 21-97,-20 0-544,0 0-801,0 21-1056,0-1-962</inkml:trace>
  <inkml:trace contextRef="#ctx0" brushRef="#br0" timeOffset="4491.2109">7384 11390 2722,'-20'-21'3940,"20"2"-1986,0 19-289,0-20-384,0 20-192,0 0 97,0 0 287,0-20-288,20 20-416,-20 0-97,0 20 1,20 0-64,-1-1 63,1 2-223,20-1 191,-19 19-127,38-19-33,-19 19-31,19 2-161,20-2-160,-19 1 64,19-1 161,21 22-65,-1-22-96,20 20-32,1 1-96,-3-1 64,-17 2-160,19 17 32,0-19 96,1 21 1,-21-21-1,0-18 32,-40-1-64,22-21 160,-2 21-96,0 0-64,20-20 32,-20 19-96,-18 1 0,-2-21 0,-19 22-96,-20-21-96,-1-1-320,1 1-289,-20-20-480,0 20-1986,0-20-3140</inkml:trace>
  <inkml:trace contextRef="#ctx0" brushRef="#br0" timeOffset="5468.75">10025 11052 3267,'-21'0'6886,"21"0"-5092,21 0-449,-1 0 225,39 0-385,-1 0-192,3 19-193,38-19-191,0 0-161,21 21-191,18-21-193,1 20 0,40-20 0,-20 0 0,-1 20 0,2-20 96,-2 0-192,-18 0 32,-22 0 0,-19 0-64,2 0 0,-43 0 32,22 0 0,-40 0 96,-1 0-192,1 0 32,-20 0 64,19 0-385,-19 0-127,0 0 191,20 0 161,-21-20 0,1 20 128,0-20 96,1 20 32,-21-21 320,0 21 97,0-19-1,-21 19-31,1-20 159,0 20 97,1 0 0,-21 20-321,20-1-64,20 2-95,-20 19 95,40-1-128,0 0 0,20-17 129,19-3 31,0 1-128,22-20 64,-2 0 1,-20-20-65,20 1-128,-19-22-32,-19 1 0,-23 1 32,-18-2-64,-18 2 32,-23 0-64,-19-1-64,-19 21 64,0 19-448,0 0-449,18 19-1794,2 1-2369</inkml:trace>
  <inkml:trace contextRef="#ctx0" brushRef="#br0" timeOffset="6313.4765">10342 12859 12139,'-20'-20'641,"20"20"31,0 0-63,0-20 256,20 20 256,0-19 128,19 19-416,2-20-385,38 20-224,0 0-96,20 0-31,20-20-97,21 20 0,18 0-129,20-21-95,2 21 32,-22-20-449,20 20-416,1 0 321,1 0 95,-42 0 33,1 0-65,-40 0 256,1 20 225,-1 1 64,-40-21 128,1 0 128,-21 20 97,-19-20-65,0 0 288,-20 0-64,0 0-255,0 0 223,0-20 385,0 20 448,-20-21-32,20 1-128,0 1-256,-20 19-193,1-20-256,-1 20-192,0 0-160,0 20 97,20-1-1,-20 1-32,20 1 0,20 19 256,20-21 32,-20-19 161,19 20-33,1-20-64,1-20-223,-3 1 63,-17-1-96,-1 0-32,-20-1-96,0-18-384,-20 19-737,-1-19-1089,-17-22-1826,-3 2-6342</inkml:trace>
  <inkml:trace contextRef="#ctx0" brushRef="#br0" timeOffset="6691.4062">12505 11251 15951,'20'-41'1089,"-20"41"-193,0 0-159,20 22 320,-20 17 320,0 20-255,21 21-258,-1-1-255,18 40-129,-17-19 129,19 18-257,-1-18-288,1 19 64,-20-40-384,-1 20 384,1-18-96,0-22 64,-20 0-63,0-19-162,0 0-223,0-1-545,20 20-768,-20-18-449,0-2-2659</inkml:trace>
  <inkml:trace contextRef="#ctx0" brushRef="#br0" timeOffset="7507.8125">13082 11092 4676,'-61'-21'-32,"23"21"288,17 0 737,1 0 1281,20-19 289,20 19-1090,1 0-160,17 0-160,23-20-160,18 20 0,0 0-128,40-20-96,1 1-193,18-1-127,21 20-161,20-20-128,19 20-96,-38 0 0,18 0-64,-40-19-96,-19 19-160,-19 0 0,-20 0 192,-1-21-32,-40 21-65,1-20 97,1 20 64,-23-20 0,-18 20 32,0-19 65,-18 19-97,-2-20 32,-21 20-64,2 0 128,-21 0-32,21 20 416,-1-1-160,20 21-127,20 0-65,0 0 128,40-21 385,19 21 31,20-40-95,2 19 127,-2-38 97,0-1-320,-39 0-225,19-19-64,-39 0-96,0-2 0,-20 2-96,-20 19-96,-20-19-224,1 19-353,-21 20-448,21 0-961,-22 0-2466,23 0-11690</inkml:trace>
  <inkml:trace contextRef="#ctx0" brushRef="#br0" timeOffset="8276.3671">15066 11210 14862,'41'-59'544,"-21"40"1474,-2 19-513,2 0-448,-20 19-192,21 40 160,-21-18-128,0 58-192,20 0-193,0 1-256,-20 38-127,18-19-1,3 1-96,19-1 96,-20-40-416,-1 1 288,1-2 128,20-17-128,-20-2 96,-1-20-32,1-18-32,-20 19 64,20-21-96,-20 21 64,20-21-128,-20 22 160,0-21-160,21-1 64,-21 1-64,0-20-160,0-20 64,0 1-65,0-22-95,-21 21 64,21-39 192,-20 20 0,20-2 32,-20 22 64,0 19 32,1 0 96,-1 19-32,0 2-64,0-1 128,20 19-96,-20 1 32,1-1-31,19 21-33,0-20 32,0 20 96,19-40-32,1 19-64,20-39-96,19 20 96,-19-20-96,19-20 64,-18 1-32,-21-1-96,0 0 32,-20-21-64,0 22-32,-20-21-352,-21 1-385,-17 18-641,-3-18-1088,2 19-897,-20 20-9290</inkml:trace>
  <inkml:trace contextRef="#ctx0" brushRef="#br0" timeOffset="8783.2031">13339 12760 10954,'-39'-21'2883,"19"21"-417,20-20 128,0 1-608,0 19-705,20-20-704,-1 20-353,41-20-128,-1 20-64,2 0 193,38 20-322,19-20 258,21 0-193,1 0 96,38 0-64,-20 0-128,2-20-33,-2 20 97,-38-19-160,-1 19-288,-20-20-33,-20 20-544,-18 0-929,-43 0-512,2-21-4837</inkml:trace>
  <inkml:trace contextRef="#ctx0" brushRef="#br0" timeOffset="9319.3359">15046 11052 9801,'-59'0'1025,"39"0"833,-19 19-417,19 2-32,0-1-160,-20 19 1,1 1-418,19 20-159,-21-1 32,-18 0 63,-1 21-223,-19 20-289,0-2-128,-20-17-96,-21 17-160,-18 2-128,-1-1 224,-19-20-256,-2 1 288,2 18 192,-2-17 192,41-3 33,20-17-65,19-22-192,1-19-128,39 19-160,-19 2-449,19-22-768,20-19-737,40 0-1025,0-19-8199</inkml:trace>
  <inkml:trace contextRef="#ctx0" brushRef="#br0" timeOffset="9834.9609">13082 11210 15726,'0'0'577,"20"0"-641,-20 0 64,19 22 96,21-22 160,0 19 481,-1 21 256,40-1-192,2 0-289,18 22 161,19-2 192,1 1-97,41 19-191,-2 21-129,20-22 1,-18 2-193,-2 19 64,-19-19-96,20-2-160,-20 2 321,-19-21-193,-1 2-64,-40-2 96,0-20-63,-39 2-129,-1-21 96,1-1-288,-19 1-705,17 0-737,-18-1-2177,1-19-7016</inkml:trace>
  <inkml:trace contextRef="#ctx0" brushRef="#br1" timeOffset="12724.6093">7245 10318 14445,'-79'0'1730,"0"0"-1634,-21 0-256,21 20-865,-21 0-128,41-1 128,-20 1 768,-1 19 225,0-19 321,21 21 287,-40-2-95,20 0-161,-21 22-192,21 17-128,-21-17 32,21 18-32,-1 1 32,1-2-32,19 2 32,1-1-32,0 1 0,-1-1 0,21 1 0,-1 18 0,19-18 0,1 19 0,2 1 0,18-20-32,0 18 32,0-18-64,0-1 160,18 1 96,2-2 33,1-17-65,-1-2-96,19 1 32,1-20 96,0 19-32,19 1 129,0-21 63,22 20-64,-2 2-192,0-22-32,20 20 0,0-18-32,0-2 0,1 1-32,19-1 64,-20 2-128,21-2 128,-1 0-31,0 1-1,-1 0 0,22 0 32,-1-21-64,-1 21 0,2-21-32,-2 22-161,1-21 161,1 19-128,-2-39-32,1 20 160,19-20 64,-18 0 256,-1-20 225,-1 1 288,22-21-417,-2-1-256,2-18-96,-22 0-256,22-1-32,-2 1-1,-19-21 33,19 21-64,2-21 128,-22 1 0,-19-1-129,21 21 65,-21-21-128,-1-18-65,2-2 33,-21 2-225,0-22 97,-39 20 384,-21 1 160,-19 0-32,-20 0 416,0-1 225,-38 21-97,-3-21 33,-19 22 160,1-22-161,-20 21-95,-20-1-193,-1-20-192,1 22-32,-20-2-32,-1 1-32,-18-1 32,-21 1-32,1 19 0,-22-19 0,2 20 288,-1 18 705,-19-18-32,20 20-224,-21-2-481,1 22-160,18-1-192,-19 20-416,1-20-737,-1 20-1122,1 20-1408</inkml:trace>
  <inkml:trace contextRef="#ctx0" brushRef="#br1" timeOffset="13550.7812">3394 11508 16143,'-20'-19'-897,"-1"-1"673,21 20-449,0 20 353,21 19 256,-21 2 384,0 37 833,0-17 224,0 18-320,20 1-128,-20-21-512,20 0-97,-20-19 160,20-20-95,-20-20-1,0 0-224,0 0 449,0-20-449,0-20-64,0-19 0,0 0-160,0-21 256,0-20-96,0-18-160,20 18-96,-1-19-288,1 20 160,0 19 288,0 41 192,19 19 0,-19 20-96,0 20 0,21 39 224,-23 21-127,23 39-65,-21-20 0,18 20-192,-17-19 64,19-21-192,-20-19 31,19-1-31,-19-20-224,0-19-513,0 0-64,-20 1-737,0-21-896,-20 0-6150</inkml:trace>
  <inkml:trace contextRef="#ctx0" brushRef="#br1" timeOffset="13738.2812">3493 11826 18513,'-79'-20'897,"59"20"800,20 0-1376,0-19-257,20 19 64,20-20 288,-1 20 129,1-20-385,19 1-96,20 19-352,-18 0-257,-2 0-448,1-20-608,19 20-801,-20 0-1186</inkml:trace>
  <inkml:trace contextRef="#ctx0" brushRef="#br1" timeOffset="13949.2187">4665 11569 20083,'79'-41'608,"-20"21"-224,1 1-287,-1-1-97,-18 0-321,18 20-896,-19 0-2082,-22 0-9385</inkml:trace>
  <inkml:trace contextRef="#ctx0" brushRef="#br1" timeOffset="15607.4218">12744 10278 14830,'-120'0'-577,"62"-20"513,17 20 32,-18 20-32,19-1 32,-19 22 32,19-2-32,-19 1 64,19-1 32,1 21 128,-22-1-64,2 2-96,19 17 0,-19 3 96,-1-3-64,21 2-32,-22-1 161,3 21 255,17-22-192,3 22-128,-3 0-64,21-2 33,0 2-97,1 0 32,19-2-32,-20 2 0,20-21 0,0 20 288,0-19 192,0-1 353,20-18 0,-1 17-321,1-38-287,0 0-33,21 0-96,-23 19-64,43-20 32,-23 21-192,23 19 0,18-18 128,-20-2 0,1 1 32,19-1 64,0 0-160,2-18 256,-2-2-96,0-19-96,20-1 32,1 1 0,-1-20 96,0 20-224,0-1 96,21-19-32,-1 21 32,0-21-32,19 0 96,2 0-64,-2 0-128,22 0 128,-2 0 0,22-21-64,-22 2 160,20-1-64,-18-19-64,-2 19 0,20-19 96,-18-2-96,18 2 96,-18-20-192,-2-2 192,20-17 0,-18-3-32,18-17 64,0-21-192,1-1 96,-20-19 0,-39 20-96,-21 20 0,-20-20-128,-40 19 608,1 2-448,0-22 64,-40 21-64,19 20 96,-19-21-64,-19 0 0,-21 2 32,0 18-32,1-18 96,-21 18-96,-19 21 32,20-22-64,-20 22-96,-21-1 64,20 1 64,-20 20 0,1-22 0,0 22 32,-20 0-64,1 19-65,-2-21 33,1 22 64,0-1 32,-1 0-64,-18 20 96,19-19-64,-21-1 32,2 20 32,-1-20-64,-1 20 64,2 0-32,19 0 64,-20-19-64,19 19 64,-18 0 32,-1 0 65,1 0-65,-2 0 0,1-22 32,1 22-64,-2 22 64,-18-22-128,18 19-32,21 1-64,0 0-641,19 19-1281,21 0-2466</inkml:trace>
  <inkml:trace contextRef="#ctx0" brushRef="#br1" timeOffset="16375.9765">17350 11052 10281,'0'0'1089,"0"0"321,20-20-65,-1 0 352,21-19 161,19 0-64,21-2-417,0-18-384,-1 20-608,20-2-193,-20 21-545,0 0-832,-19 1-1249,-1 19-1890</inkml:trace>
  <inkml:trace contextRef="#ctx0" brushRef="#br1" timeOffset="16673.8281">18699 10497 18129,'0'0'736,"0"19"-479,0 21-1,0-1 128,20 21-256,-20-1 65,0 2-129,20-22-32,20 1-225,-21-21-223,1 21-545,0-40-1057,0 21-1729,-20-42-8169</inkml:trace>
  <inkml:trace contextRef="#ctx0" brushRef="#br1" timeOffset="16976.5625">18680 10516 1665,'-40'-60'11499,"40"21"-10026,0-1 129,20 21-289,19-1 96,1 0-159,19-1-129,1 2-609,-1 19-224,-18 0-320,-1 19 96,-1 2 1,-19 19-65,-20-21 0,0 21 64,-20-21 32,20 22-64,0-2 32,20 1 32,0-1 128,0 2 289,-1 18 63,1 0-127,-20 1-161,0-1-256,-39 2 160,-1-2-160,-19 0-544,-2-19-577,2 0-1410,-1-1-2850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3-19T01:38:39.79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952 3032 12684,'-39'-20'128,"19"20"608,-20 0 1,-1 0-96,23 0-321,-2 20 321,-21 0 159,21-1-255,2 1-385,-3-20-32,21 20 256,0-20 225,0 21 96,0-2-289,21 1-64,-3 19-159,-18-19-1,20 41 0,-20-22 64,20 20-96,-20 1-64,0-1-64,0 0-32,0-18 257,0 18-257,0-39 96,-20 19 128,20-18-192,0-1 96,0-20 225,20 19-65,-20-19 128,21 20-224,-1-20-96,-2 20-96,3-20 97,-1 19-33,20-19-128,-20 20-321,-1 0-255,1-20-449,0 21-705,0-21-769,0 0-640,-1 0-6758</inkml:trace>
  <inkml:trace contextRef="#ctx0" brushRef="#br0" timeOffset="573.242">1527 3528 15951,'-19'-39'512,"-1"19"-96,0 20 706,20-20-290,-20 20 33,-19 0 288,19 20-544,-40 0-353,41 19-32,-21 0 65,40 22-289,0-22 0,0 0 160,20-19-224,0 1 352,-1-1-256,21-20 224,0 0 32,19-20-191,-39-21-129,0 22 96,-1-40-32,-19 19-96,0-20-129,0 1-63,-19-1-32,-1 1 224,0 0 96,0 18 96,0 1 128,20 21-160,-19-1 193,19 20-289,-20 20 192,20-1 96,0 21-160,0 20-32,20-1-128,-1 2-96,21-2-320,0-20-257,-1 21-416,22-20-801,-2-21-576,-19 1-962,-1-20-8231</inkml:trace>
  <inkml:trace contextRef="#ctx0" brushRef="#br0" timeOffset="934.5703">1746 3310 14381,'20'0'705,"-20"0"1281,0 20-129,0 0-255,20 19 128,0 2-545,0-2-641,-20 0-191,19 1-97,1 0 0,0-20-128,0 0-32,1-1 64,-21-19-31,18 20 63,-18-20 64,0-20-224,20 1-32,-20-21 0,0 19 0,0 2 64,0 19-96,0-20-64,0 20-32,0 20-193,0-20 257,20 19 0,1 2-32,-1-1-416,-2 0-321,3-1-416,19-19-609,-20 20-832,-1-20-1026</inkml:trace>
  <inkml:trace contextRef="#ctx0" brushRef="#br0" timeOffset="1260.742">2183 3548 14445,'0'19'929,"20"-19"32,0 0 897,-1 0-321,21 0-288,-20 0-160,0 0-544,-20 0-321,19 0 128,1-19-127,0-1-33,0 0-192,-20 1 0,-20-1 160,0 0-224,0 1-64,1 19 352,-21 0-64,20 19 0,-19 1 97,19 19-33,20 1 64,0 20-128,0-21-224,20-19 32,-1 19 64,41-19-32,-1-20-192,20 0-609,-18-20-1057,18 20-2338,-39-39-7238</inkml:trace>
  <inkml:trace contextRef="#ctx0" brushRef="#br0" timeOffset="1818.3592">3056 3171 18801,'-19'-20'1794,"19"20"-1185,0 20-97,19 0 577,-19 19 0,20 22-160,0 17-384,20-17-257,-21 17-160,21-19-64,1 2-96,-3-22-256,3-19-321,-3-1-416,3 1-737,-21-20-1248,0-20-1571</inkml:trace>
  <inkml:trace contextRef="#ctx0" brushRef="#br0" timeOffset="2202.1483">2857 3548 16239,'0'-20'1890,"20"0"-1122,1 1 578,19-1 191,19-19-384,0 18-192,-19 1-673,19 20-159,1-20-162,-21 20-63,22 0-64,-23 20 64,23 0-128,-41 1 224,19 18-32,-19 0-32,0 1 128,0-21-32,-20 22 32,20-21-32,-1-1 160,1-19-64,0 0 129,0 0 63,19-19-96,-19-1-64,1-21-256,-1 2-96,-20 0-192,0-1 191,-41 0-31,21 40 32,-39-20 96,0 40-32,19-20 32,0 21-32,1 18-609,19-19-2210,20-1-2466</inkml:trace>
  <inkml:trace contextRef="#ctx0" brushRef="#br0" timeOffset="2905.2735">4088 3091 13741,'-20'-59'1185,"20"59"1025,0-20-64,0 40-224,0 0-1378,0-1 193,0 42 160,0 17-385,0 3-256,20-3-63,0 2-129,1-1 0,-1-19-128,-2-20-321,2-1-351,21-19-546,-21-1-1536,-1-19-1282</inkml:trace>
  <inkml:trace contextRef="#ctx0" brushRef="#br0" timeOffset="3231.4453">4525 3171 1793,'-40'20'9609,"1"19"-8968,-1 0-65,1 2 642,-1-1 255,0-1 257,1 2-385,-1-22-512,19 1-257,1 0 225,20-20-385,0 0 65,0 19-161,0-19 32,20 20-31,21-20 95,-21 20-31,19-20-193,1 19-96,19-19-192,-19 0-289,1 0-383,-3 0-417,-18 21-929,21-21-833,-2 0-2691</inkml:trace>
  <inkml:trace contextRef="#ctx0" brushRef="#br0" timeOffset="3672.8516">4882 3369 16335,'-39'0'1153,"19"0"224,0 0-224,0 0-352,1 20-64,-1 0 128,0 20-577,20 0-192,0-1-96,0 0 0,20 2 0,0-21-32,-1-1 0,21 1 0,-20-20 64,19-20 64,-19 1 64,0-1-32,0 0-128,-20-20 193,0 0-97,0 21 32,0-21 32,-20 21-32,0 19-32,20 0 128,-20 0-96,20 0-128,0 19 97,0 21-161,0-21 31,20 1 1,0 19-96,21-39-480,-3 21-129,-17-21-448,19 0-417,-1 0-1024,-19 0-1538</inkml:trace>
  <inkml:trace contextRef="#ctx0" brushRef="#br0" timeOffset="3876.9532">5260 3608 15822,'0'0'1218,"0"0"1664,0-20-479,0-1-546,0 2-479,0-1-674,-20-19-223,20 19-225,0-19-128,0-2-160,0 2-96,20 19-513,0-19-544,19 39-640,2-22-1250,-3 22-1666</inkml:trace>
  <inkml:trace contextRef="#ctx0" brushRef="#br0" timeOffset="4599.6094">5815 3508 1665,'-20'-59'6983,"20"40"-4165,0-2-95,-18 1 32,18 0-193,-21 20-993,1 0-704,0 0-256,0 40-193,1-19 1,19 18-97,0 0-224,0-19-32,19 0 0,1-1 0,0-19 32,21-19 32,-23-1 97,-18 0-193,0-19 0,0 19 128,0 1-96,0-2 0,0 21 96,-18 0-224,-3 21 64,21-2-128,0 40 256,0 0-32,21 2-128,17 17 64,3-17-96,-3-22-32,3 0 32,18 1-96,-19 1-128,-20-22 320,0 1-97,-20 0 65,0-1 65,-20 1-97,0-20 224,-20 21-160,1-21 32,-22 0-64,23 0-609,-3-21-352,21 21-1121,2-20-1825,-3-19-6151</inkml:trace>
  <inkml:trace contextRef="#ctx0" brushRef="#br0" timeOffset="4984.375">6133 3567 18833,'40'-19'545,"-19"-1"-321,17 20 96,-17-20-63,-1 1 127,18-1 513,-17 0-417,-21 1-288,20-2-95,0 1-1,-20 0-128,0 1 64,0-1-96,-20 0 224,0 20-224,-19 0 96,-1 0 0,-1 20 224,2 19-192,19 1 96,-20-19 64,40 38 97,-19-20 31,38 0-96,1 2-96,20-21-96,19 19-31,-18-39-130,18 20-159,1-20-448,-21 0-257,1-20-833,-20 0-1409,-1 1-2082</inkml:trace>
  <inkml:trace contextRef="#ctx0" brushRef="#br0" timeOffset="5230.4686">6491 3508 13068,'39'40'1794,"-19"-21"672,0 22-384,0-41-609,-20 20 129,19-20-385,-19 0-224,0 0-128,0 0 96,0-20-545,-19 0-224,19-20-32,-20 0-64,0 1-64,20 0-64,0-2-32,20 21-32,0-19-96,-1 39-256,21 0-641,1 0-449,-3 20-1441,23-1-2402</inkml:trace>
  <inkml:trace contextRef="#ctx0" brushRef="#br0" timeOffset="5433.5936">7265 3647 18801,'40'79'1025,"-21"-38"417,-19-2-1218,20-19 32,-20 19-288,0-19-320,0 1-1794,0-1-2627</inkml:trace>
  <inkml:trace contextRef="#ctx0" brushRef="#br0" timeOffset="6960.9373">7921 3469 15246,'0'20'897,"0"-20"-705,18 0 417,-18 19 351,20-19 162,21 0-226,-21 0-319,19 0-353,-19-19-64,20-1-64,-21-19 0,1 18-64,-20-19 33,0 21-33,0-1 32,-20 0 32,-19 20-96,19 0 64,-20 20 128,1 0 192,-2-1-63,3 21 127,18 20-128,-1-21 65,1 1-1,20 0-256,20 0-128,1-21-32,17 1-32,23 0-352,-2-1-577,1-38-96,19 19-1538,-20-40-1152,2 21-7336</inkml:trace>
  <inkml:trace contextRef="#ctx0" brushRef="#br0" timeOffset="7359.375">8456 3528 11466,'0'-39'1922,"0"19"-224,0 0-641,0 1-256,-21-2 672,21 21 0,0-20-256,-18 20-416,18 0 64,0 20-160,-20 1 95,-1 18-159,21 0-257,0 1-223,0 0-129,21 0 0,-1-21-64,19 1 0,-19-20 128,0 0-96,19-20-32,-19 1 0,0-1 0,0-21 32,-20 22 64,0-21 32,-20 21-64,0-1 160,20 20-32,-20 0-32,1 0-32,19 20-96,0-1 0,0 1-96,0 19-32,19-18-128,21-1-385,0-20-192,-1 20-448,1-20-833,1 0-1025,-23-20-544,2 0-8393</inkml:trace>
  <inkml:trace contextRef="#ctx0" brushRef="#br0" timeOffset="7641.6016">8873 3548 12491,'20'60'1730,"0"-21"320,0-19-801,-1 0 192,1-1 385,0 1-384,-20-20-514,0 0-95,0 0 416,0-20-672,0 1-161,-20-1-127,20-19-33,-20-1-128,20 0-128,0 0-32,20 21-32,-20-1-224,20 20-225,0 0-416,19 0-672,1 20-962,1-20-1633,-3 19-8103</inkml:trace>
  <inkml:trace contextRef="#ctx0" brushRef="#br0" timeOffset="7932.6172">9211 3132 18353,'-21'-21'1537,"21"21"-255,0 0-514,21 0 193,-1 21 481,-2 18-129,23 20-544,-21 2-289,19-2-256,-19 0-96,20 21-96,-1-21-320,1-19-128,0 0-353,-1-1-320,1-19-641,1-20-928,-23-20-1442,23 0-11691</inkml:trace>
  <inkml:trace contextRef="#ctx0" brushRef="#br0" timeOffset="8120.1172">9707 3310 18289,'20'40'1826,"0"-1"256,-1 2-577,1-2-384,20 0 0,-1 20-640,1-38-225,0 19-320,-1-21-385,2 1-31,-21-20-417,18 0-1281,-17 0-1409,-1 0-1827</inkml:trace>
  <inkml:trace contextRef="#ctx0" brushRef="#br0" timeOffset="8300.7813">10183 3430 16399,'-21'19'2979,"3"1"-609,-2 39-1345,-21 1 0,21 19 256,-18-20-64,-3 21-736,2-21-385,19 2-128,20-22-288,0 0-225,0-19-256,0 21-384,0-41-833,0 19-1633,20-19-1090</inkml:trace>
  <inkml:trace contextRef="#ctx0" brushRef="#br0" timeOffset="9040.039">11175 3310 12267,'20'-41'513,"-20"22"1505,-20-1-1,20-19-383,-39 19 64,19 0-193,-20 1-384,1-2-320,-1 1-225,1 40-191,-2 1 127,1 18-544,-19 0 32,19 20 64,21-18-96,19-21-64,19 0-32,21-1 96,1-19 128,17-19-96,1-1 0,2-19 0,-22-2 0,1 21-96,0 0 224,-21 1-96,-19-1 64,20 20 32,-40 20 65,20-1 63,-19 21-96,-1 1 288,20 18-223,-20 21-129,20-21-64,20 0-257,0 1-223,-1-21-96,21 1-129,-20-1-608,21-18-577,-23-1-1377,23-1-801</inkml:trace>
  <inkml:trace contextRef="#ctx0" brushRef="#br0" timeOffset="9350.5858">11393 3210 19634,'-18'40'1538,"18"-21"-1,0 42-288,0-2-384,0 1 32,18-20-257,3 19-479,19-40-65,-1 2-96,21-1 64,-21-20-96,21-20-32,-21-20-64,-19 0-97,0 1 1,-20-21 160,0 1-96,-20 19-192,-18-20-289,-3 20 321,1 1 31,1 19-95,-1 20-225,1 0-383,19 20-834,0 0-833,20 19-1152</inkml:trace>
  <inkml:trace contextRef="#ctx0" brushRef="#br0" timeOffset="9735.3514">12029 3430 18065,'20'-21'544,"-20"21"673,0 0-736,0 0 448,-20 0-289,-20 21 129,21-2-225,-1 1-383,0 19-193,20-19 32,0 0-129,20 20 194,0-20-226,19 0 193,1 19-32,1-19 0,-3-1 0,-18 22 64,1-21 1,-1-1-1,-20-19 96,-20 20 64,20-20-96,-41 20-384,21-20-129,-19 0-672,19-20-992,0 0-1507,0 20-6662</inkml:trace>
  <inkml:trace contextRef="#ctx0" brushRef="#br0" timeOffset="10199.2188">12248 3210 19922,'0'-19'1185,"0"-1"-832,20 0-65,0 1 32,-1-2 225,1 21 704,0 0-512,20 0-545,-1 0-96,1-20-96,-1 40 64,1-20-32,1 21-32,-3-21 0,-17 19 96,-1 21-96,-20-21 192,20 21-128,-20 20-31,18-20 63,-18 19 96,21 21-96,-21-21 0,20 1-96,0 19 32,-20-19 32,20-21-64,-20 20 64,0-19-32,0-19 64,0 18 0,-20-19 64,20 0-31,-40-1-33,19-19-96,-17 20-385,18-20-319,-1 0-1026,1 21-2018,2-21-7622</inkml:trace>
  <inkml:trace contextRef="#ctx0" brushRef="#br0" timeOffset="49092.7733">733 4898 480,'0'0'1025,"-20"0"-545,20 0-384,0 0 161,0 0 576,20 0-161,-20 0 385,0 0 96,0 0-416,0 0 320,0 0-320,-20 0 95,20 0 193,0 0-256,0 0-64,0 0-449,0 0 257,0 0-353,0-20 544,0 20-127,0 0 224,0 0-289,0 0 289,0 0-225,0 0 33,-18-20 0,18 20-129,0 0-128,0-19 193,0 19-65,-21 0 97,21-20-97,0 20-95,0-21 31,0 21 65,0 0-97,0-20 192,0 20-255,-20 0-225,20 20-32,0 1 256,0-1 65,0 19-33,0 20 192,0 2-351,20 17 127,1-17-128,-3-22 32,2 20-96,0-18-64,21-22-31,-23 1 31,23-20-96,-21 20 96,0-20-64,-20 0-32,20-20 64,-20 20-32,0 0-96,0 0-97,0 0 97,19 0 385,-19 20-193,20-1-192,0 21 288,20-21-96,-21 3-128,21-3 128,1-19 96,18-19-128,-19-3 224,-1 3-224,1-21 33,-40 1-194,20 0-95,-20-2-96,-20 2-192,0-1-545,0 21-673,-1-22-1025,3 21-2081,18 1-9354</inkml:trace>
  <inkml:trace contextRef="#ctx0" brushRef="#br0" timeOffset="49527.3438">1349 4541 15919,'-20'-39'1409,"20"18"160,0 21-800,0 0 288,0 21 641,0-2-385,0 21-224,20 19-448,0 21-129,0 18-224,0 2 65,-1-20-225,21-1 288,0 1-352,-1-21 0,-19-20-64,21 2 32,-23-22 129,2 1-129,-20-20 160,21 0 160,-21 0-256,0-20-32,20-20 0,-20 20-192,0-39 64,-20 20 0,20 19-96,0-1 64,0 1 32,20 20 128,0 20-64,19 21-64,-19-22-225,20 21-511,-20-1-289,19-19-545,-19 20-736,21-20-1442,-23-20-3651</inkml:trace>
  <inkml:trace contextRef="#ctx0" brushRef="#br0" timeOffset="49715.8202">2025 5117 18801,'18'59'1538,"3"-39"448,-21-1-737,40 1-897,-40 0-352,20 1 385,-1-2-289,1-19-128,-20 0-993,20 0-833,-20 0-1185,0-19-1954</inkml:trace>
  <inkml:trace contextRef="#ctx0" brushRef="#br0" timeOffset="49852.5389">2043 4778 18705,'-38'-19'1249,"38"19"-672,0-20-641,-21 20 64,21 0-288,21 0-1186,-1 0-1633,-2 0-12490</inkml:trace>
  <inkml:trace contextRef="#ctx0" brushRef="#br0" timeOffset="50186.5233">2322 4561 18129,'-20'-40'2242,"20"40"-673,0 0-1088,0 20 576,0 19 736,20 41-511,-20-1-353,19 21-577,21 18-384,-20-38 256,19 0-384,2-1 192,-21-40-416,18 21-1,3-40-319,-21 0-578,0-1-736,-20-19-1889,20 0-4005</inkml:trace>
  <inkml:trace contextRef="#ctx0" brushRef="#br0" timeOffset="50491.2108">2699 5176 19698,'40'20'769,"-21"-20"256,1 0 192,21 0-544,-21-20 31,18 0-63,-38 20-257,21-19-288,-1-1-224,-20-1 32,-20 1-64,20 1-32,-41 19 0,23 0 160,-23 0 0,1 39 256,1 2 32,19-2 64,0 0 257,20 22-353,0-22-64,20-19 64,20 19-192,-1-19 225,22-1-481,-2-19-385,-1 22-832,3-44-1859,-2 22-671</inkml:trace>
  <inkml:trace contextRef="#ctx0" brushRef="#br0" timeOffset="51149.4141">3811 4580 15022,'20'-59'2402,"-40"40"-128,20 19-192,0 0-384,0 0-673,0 19-481,0 1 257,20 39 64,0 21-321,-20-1-127,19 20-161,21 0-128,-20-19-224,19 0 0,1-1-256,0-20-65,-21 1-480,21-40-256,-19 19-640,-1-19-1314,-20-20-1602</inkml:trace>
  <inkml:trace contextRef="#ctx0" brushRef="#br0" timeOffset="51360.3516">3653 5076 21140,'0'20'1825,"0"-20"-1088,18-20 64,23 20 384,-1-19-256,19-1-513,0 20-352,1-20-192,19 1-224,-20-1-225,-19-1-384,19 1-416,-18 0-865,-21-19-1282,0 0-351</inkml:trace>
  <inkml:trace contextRef="#ctx0" brushRef="#br0" timeOffset="51880.8594">4088 4481 17360,'20'60'865,"-20"-21"320,21 20 609,17 21-289,-18-1 97,21 1-738,-21 20-543,19-41-289,-19 0 96,20 1-32,-20-1-32,-1-19-96,1-19-96,0 18 192,-20-39-192,0 20 64,0-20 96,0 0 64,0-20-192,0 0-96,0-20-1,-20 0 97,20 1-32,20 19 0,-20 1 96,20 19 32,1 0 64,17 19 64,-18 1-128,21-20-32,-2 20 64,1-20 64,-1 0-96,1 0 128,0-20 33,-21 0-33,1 1 128,0-22-128,-20 21 96,0-19-32,-20 0 33,0 19-225,1-1 128,-1 1-64,0 20-64,20 0 32,-20 0 0,20 0-192,0 20 192,0 21-32,0-2 64,20 20-64,0-18-96,19-2 32,1 0-193,0-19-191,-1 0-705,22 1 0,-23-21-1153,3-21-1474,-21 1-4484</inkml:trace>
  <inkml:trace contextRef="#ctx0" brushRef="#br0" timeOffset="52157.2264">5121 5076 15246,'40'80'1794,"-40"-40"95,20-1-735,-1-19-1,1 1 128,0-21-448,-20 0-385,20 0 32,-20 0 417,0-21-320,-20-19-385,0 1-96,0 0 32,1-2 0,-1-18-128,20 20-64,0-2-32,0 21 0,20 0-160,-1 20-257,1 0 321,20 20-673,-1 0-1985,1 21-2724</inkml:trace>
  <inkml:trace contextRef="#ctx0" brushRef="#br0" timeOffset="52467.7733">5677 5096 12299,'39'0'8873,"-39"-20"-7688,20 20 672,0-19-575,19-21-450,-39 21-191,20-1-417,0-21-128,-20 21-96,0 1 0,0-1-288,-20 20 416,0-20-352,2 20 32,-23 20-96,21 0 127,-19 19 129,-1 2-224,20-2 192,0 20 128,20-18 96,20 18 32,20-20-63,-1-19-65,1 21 0,19-22-32,2-19-128,-2 0-257,1 0-544,-21-19-1024,21-2-3364,-40 21-11884</inkml:trace>
  <inkml:trace contextRef="#ctx0" brushRef="#br0" timeOffset="53947.2655">7008 4957 8776,'-21'-59'5861,"21"39"-4579,-20 0 511,0 1 65,0-1-32,1-1-417,-1 21-544,0 21-449,0-1-384,-20 19-32,21 0 160,-1 22 33,20-2-225,0-20 224,20 22-224,-1-42 32,21 21 96,0-40-32,-1 0-32,1 0-32,-20-20-160,19-19 0,-19 19 192,-20-21 160,0 2-128,0 0 32,-20 19 32,20-1 257,-18 1 191,-3 0-95,21 20-225,0 20-352,0 0 32,0 21-129,21-22-63,17 21 160,3-1-737,-3-18-384,23-1-737,-2-1-1249,-19-19-801</inkml:trace>
  <inkml:trace contextRef="#ctx0" brushRef="#br0" timeOffset="54452.1485">7483 5137 16431,'39'39'2050,"-39"-39"-64,20 0-577,1 0 1,-21 0 95,0-20-512,0 1-577,0-22-256,-21 2 1,21 19-65,-20-19 0,2-22-64,-3 22-64,1-1-256,0 21 640,20-1-801,20-1-319,0 21-417,1 21-417,17-1-896,3 19-577,-3-19-256,23 19-1314,-22-19 1570,1 1 3139,0-1 2403,19-20 608,-18 0 480,-3 0-320,3-20-769,-1-1-960,-21 21-321,21-20-673,-20-19-31,-20 19-385,0 0 481,0-19-353,-20 18-128,0 21 32,-19-20-64,19 40 96,-21-20-96,3 41-32,-3-2 128,21 0-31,0 22-33,20-22 0,20 20-32,21-18-128,17-21 0,-17 19-225,38-19-383,-20-20-321,21 0-1281,-21 0-3268</inkml:trace>
  <inkml:trace contextRef="#ctx0" brushRef="#br0" timeOffset="55256.836">8972 4957 15502,'0'-59'1730,"0"59"192,0 0-1186,0 39 802,20 2-641,0 18-129,0 0-319,-1 1-161,1-20-96,0-21 129,0 1-65,1 0 96,-3-20-96,-18 0 97,0-20 63,0 0-160,0-19-160,0 0 1,-18-2-1,18-18-32,-21 0-32,21 18-64,-20 2-225,20-1 546,20 40-321,1 0-321,-3 20 321,2 19 32,21 1 64,-21 1-256,18-2 224,3 0 0,-21 2-32,-1-21 0,1-1-192,-20-19 480,20 0-160,-20 0 97,0-19 31,0-1-96,0-1-96,0 1 64,0-19-32,0 0 0,0 19-192,20-21-32,0 41-32,-1-20-32,1 40-257,20 0 481,1 1-1056,-3 18-610,23 1-1089,-22-21-1633,1 22-7815</inkml:trace>
  <inkml:trace contextRef="#ctx0" brushRef="#br0" timeOffset="55524.4141">9865 4917 16527,'-19'0'2691,"-1"20"-1730,20 0 704,0 21-736,20-2 0,-1 0-256,1-19-257,20 1-320,-1-1 32,1-20-96,-19 0 96,17-20 32,-38-1 129,0 1-193,0 1-160,-18-1-128,-23-19-129,21 19-223,-19 20-385,19-21-384,0 21-577,0 0-1057,20 21-1121</inkml:trace>
  <inkml:trace contextRef="#ctx0" brushRef="#br0" timeOffset="55712.8905">10262 5096 19410,'-39'-39'2722,"19"19"-543,0-19-674,-1-2-608,3 1-385,18 1-352,0 19-544,18-19 672,3 18-896,39 1-802,-21 20-1152,21 20-2467,-1-20-10826</inkml:trace>
  <inkml:trace contextRef="#ctx0" brushRef="#br0" timeOffset="56335.9375">10580 5017 15118,'0'0'1954,"-19"0"-1890,38 0 192,-19 0 929,20 20 417,-20 0-417,20-1-513,20 1-479,-21-20-129,21 0 64,-20 0 32,0-20-32,-1 1-32,-19-1 160,0-19-224,0 19 225,-19 20-65,-1-21 64,-20 21 96,20 21-159,1-1 63,-21 19-32,40 0 0,0-19-96,0 21-256,40-2 224,-1-19-288,21-1-352,19-19-481,0 0-1057,1 0-1570,-1-19-3234</inkml:trace>
  <inkml:trace contextRef="#ctx0" brushRef="#br0" timeOffset="56662.1092">11831 4441 21204,'0'0'1921,"0"0"-1088,20 20 96,-20 21 128,20-2-192,-1 40-192,1 1-161,0 18-352,0-18-224,0-1-64,19-19-513,1-20-31,-20-1-481,1-18-641,-3-1-1601,-18-20-1986</inkml:trace>
  <inkml:trace contextRef="#ctx0" brushRef="#br0" timeOffset="57175.7811">11573 5017 18385,'39'-19'1153,"-19"19"577,39-20-193,2-1-672,18 1-353,-20 0-319,1 1-33,-1-21-609,1 21 545,-21-22-384,1 21-609,-19-19-384,-21 0-865,0-1-224,-21 0-65,21-19-1536,-20 19-1410,0 0 4324,2 20 1249,-3 0 2146,1 20 2018,20 0-1633,0 20 256,20 0-161,1 20-992,17 19-513,-18 0-128,21 21-64,-2-21-416,1 2-289,-1-2-255,1 0-65,-20-18-224,0-2 160,-1-19-32,1-1-97,-20-19 33,0 0-32,0 0 321,0-19-161,0-21 64,0 21-32,-20-22 96,40-18-32,-20 19-544,20 1 960,0-2-448,0 41 1,19 0-1,-19 41-128,1-2-32,17 1-321,-18-1-223,21 2-1122,-3-2-1249,3 1-2786</inkml:trace>
  <inkml:trace contextRef="#ctx0" brushRef="#br0" timeOffset="57856.4452">13339 4878 15118,'-39'-39'993,"-1"19"608,20-1 481,-19 21-224,-1 0-929,0 0 192,1 21-320,19 18-161,-21 1-255,41-1 63,0 2-480,20-2 96,21 1-32,-2-21-160,1 1 128,0-20 32,-1 0-32,-19-20 32,20 1 96,-21-1-64,1 0 0,-20-19 64,0 18 1,0 1-97,0 0-225,0 1 770,0 19-385,-20 0-128,20 19-64,0 1-64,0 21-192,20-21 160,0-1-321,0 1-351,19 0-321,-19-1-577,21-19-1409,-21 0-1761</inkml:trace>
  <inkml:trace contextRef="#ctx0" brushRef="#br0" timeOffset="58153.3202">13538 4839 7463,'20'39'11563,"-20"0"-10442,20-19 544,0 21-512,-20-21 32,19-1-352,1 1-481,-20 0-159,20-20-65,-20 0-32,20 0 128,-20 0-128,20-20-64,-20 0 32,19 1 0,-19-22-128,20 21 128,0 0-96,-20 20-384,20 0 896,0 0-704,1 0 416,17 20-736,-17 0-513,19 1-1121,-1-1-2146,1-20-5798</inkml:trace>
  <inkml:trace contextRef="#ctx0" brushRef="#br0" timeOffset="60080.0782">14809 4502 12107,'0'19'993,"-20"-19"-288,20 0 223,0 0 866,0 20 96,0 0-289,0-20-447,0 19-162,0-19-159,0 20 160,0-20-96,0 0-32,0 0-128,0-20-97,0 20-223,0-19-193,20-21-32,-20 0 96,20 0-192,-1 1-64,21 19-160,-20-21 192,19 41-192,1-19 96,0 38-64,-1 3 96,2 37-128,-3 0 64,3 1-64,-1 19-128,-22 1-65,3-21 1,-21 1 128,0-1-65,-21-20 1,3 1 256,-22-19-256,19-1 288,-17-20 0,-3 0 64,21-20-288,0-1 608,1 1-255,-1-19-161,20-1 480,0 1-480,20 18 128,-1 1 0,1 20-32,21 0-64,-21 20-32,-2 1 32,23-1-192,-1-1-64,-1 21-481,1-21-512,-1-19-609,1 20-1184,0-20-1250,-1-20-9834</inkml:trace>
  <inkml:trace contextRef="#ctx0" brushRef="#br0" timeOffset="60443.3594">15941 4561 18801,'59'78'1282,"-39"-37"287,18-2-416,3 20-480,-1-18 31,-21-2 33,1-19-224,20 0-417,-20-1 416,-1 1-256,-19-20 353,0-20-129,0 1 161,20-1-161,-20-19-480,0-2 833,0 2-609,0-20-191,0-2-130,0 22-191,0 0-288,20 19-289,-20 0-352,20 20-417,0 20-1056,-1 0-2115,-19 19-10794</inkml:trace>
  <inkml:trace contextRef="#ctx0" brushRef="#br0" timeOffset="60761.7188">16556 4700 15118,'19'0'3747,"1"0"-1248,0 0-642,0-20-1056,0 20-128,19-20 0,-19 20-481,0-21 0,1 2-64,-3-1-128,-18 20 64,0-20-32,-18 1 32,-3 19-128,-19 0 96,20 0-32,-19 19 96,-1-19-32,20 40 160,1-21-31,-1 22-65,0-21-64,20 19-64,20 0 32,0-19-128,19 1-192,1-1-193,19-20-672,-19 19-609,-1-38-896,1 19-1474,-19-20-8424</inkml:trace>
  <inkml:trace contextRef="#ctx0" brushRef="#br0" timeOffset="61000">16913 4839 3138,'40'59'9802,"-21"-59"-6920,-19 0-95,20 19-160,0-19-674,-20-19-31,0 19-737,0-40-64,0 21-544,-20-22 96,20 2-129,-20 19-159,1-19-193,19 19-224,0-21 32,0 22-160,19 19-161,21 0-287,0 0-610,-1 19-543,21 2-2403,-21-1-8776</inkml:trace>
  <inkml:trace contextRef="#ctx0" brushRef="#br0" timeOffset="61514.6485">17568 4302 14637,'0'-59'1858,"0"39"544,0 1-127,0 19-290,0 19-735,0 1-97,19 19 0,1 20-288,-20 22-257,20 18-352,1-20-159,17 1-130,3-21-223,-21 0-256,19-18-353,1-22-512,0 1-641,-21-20-1089,-19 0-1377</inkml:trace>
  <inkml:trace contextRef="#ctx0" brushRef="#br0" timeOffset="61818.3594">17429 4620 22100,'20'-20'1666,"0"20"-257,19-20-159,21 20-642,-21-19-480,2 19-64,17 0-192,-17 0-32,18 0-128,-19 19-33,19-19-127,1 20 32,-21 0 416,1-1-64,1 2 128,-3-1 256,-17 19 128,-1-19-63,0 0-321,-1-20-64,-19 19-32,20-19-321,0 0-479,-20 0-706,0-19-1921,0-1-5894</inkml:trace>
  <inkml:trace contextRef="#ctx0" brushRef="#br0" timeOffset="61985.3516">18004 4422 17168,'-39'-40'4196,"39"40"-2467,0-19-672,19 19-160,21-22-769,-20 22-32,21 0-608,-23 22-865,23-22-962,-1 39-1696,-21-19-10059</inkml:trace>
  <inkml:trace contextRef="#ctx0" brushRef="#br0" timeOffset="62420.8985">18520 4441 19378,'0'40'2402,"-20"-19"-1697,20-2 640,0 21-192,0-1 64,20 21-288,1-20-544,-1-1-257,18-19-96,3-1 64,18 1 0,-19-20 0,19 0-96,-19-20 0,0 1-96,-21-21 32,21 1-96,-40 19 192,21-20-128,-21 20-33,0 0 65,-21 1-32,21-1 96,-40 20-160,21 20 128,-1-1 32,-20 1 128,20 19 64,1 2-95,19-2-33,19-19-193,1 19-127,0-19 96,20 1-128,-1-1-353,2-20-416,-1 0-993,-1 19-1441,-19-19-1185</inkml:trace>
  <inkml:trace contextRef="#ctx0" brushRef="#br0" timeOffset="62745.1172">19513 4561 16687,'0'-20'1922,"0"20"-737,-19 0-480,-21 0 32,20 0 512,-19 20 96,-2 19-576,41-19-705,-20-1-128,40 2-160,1-1 95,17 19 65,3-19 32,18 0 0,-19-1 192,0 1-63,-21 1 159,-19-1 545,0-1-129,-19 1-63,-1-20-225,-20 20-192,20-20-96,1 0-288,-1 0 128,0 0-448,0 0-353,20-20-961,0 20-2658,20 0-5542</inkml:trace>
  <inkml:trace contextRef="#ctx0" brushRef="#br0" timeOffset="63346.6795">20128 4341 6181,'0'-19'9738,"0"19"-8105,0 0-159,0 0 447,0 0 33,0 0-737,-19 0-608,19 0-289,19 19 33,-19 3-33,0-3-32,20-19-160,-20 20-64,20-20 64,1 20 1,-21-20-33,20 0-32,-20-20 0,18 20 32,-18-20 32,0 20-32,-18-19 96,18-3-32,-20 22-31,-1 0 191,1-19-160,0 19-192,20 0-32,-19 19-353,19-19-415,0 22-738,19-3-2017,-19 1-5990</inkml:trace>
  <inkml:trace contextRef="#ctx0" brushRef="#br0" timeOffset="63760.7422">20268 4819 14765,'20'0'865,"-20"-21"1506,0 21-1,0 0-192,0 0-449,0 21-1024,-20-21-320,20 20-97,-21-1 64,21 1-160,0-20-160,0 20-32,21-1-224,-21-19 480,20 0-416,0 0 96,-1 0 256,1 0 193,-20-19-545,0-1 63,0 20 674,0-20-577,0 1 64,-20 19-288,20-20-481,-19 20-896,-1 0-2371,0 20-9096</inkml:trace>
  <inkml:trace contextRef="#ctx0" brushRef="#br0" timeOffset="85706.0547">634 6426 15246,'-20'0'1569,"20"0"-544,0 0 993,0 0 192,20 0-1249,20 0-384,-19 0-257,17-19-64,3 19-160,18 0 1,-19 0-97,19-20-161,-19 20-671,0-20-706,19 20-1761,-39 0-1089</inkml:trace>
  <inkml:trace contextRef="#ctx0" brushRef="#br0" timeOffset="86307.6171">1527 6327 16207,'20'0'929,"-20"0"-1057,0 0 704,0 21 321,20 18 256,21-19-96,-23 39-576,2 1-321,21-1-64,-1 2-96,-21-2 32,21-20 0,0 0-64,-21 2 0,1-21 64,0-1-32,-20 1 128,20-20 64,-20-20-192,-20 1-32,0-1 128,-19-21-96,-1-18-32,0 0-32,-19-1 32,-2-19 0,23 19-96,-3 1 32,21 0-96,1 18-161,38 21 353,1 1 289,21-1-129,17 20-32,3 0 32,-2 20-352,-19 19-64,-1 2 31,-19-2 161,0 0 96,-20 1 0,0-21-32,-20 22-96,20-21-320,-39-20-257,19 20-928,-20-20 63,20-20-1248,-19 0-7304</inkml:trace>
  <inkml:trace contextRef="#ctx0" brushRef="#br0" timeOffset="86524.4139">2043 6367 17104,'21'40'1217,"-1"-21"96,0 1 0,-20 0-31,20-1-65,-1 3-673,-19-3-480,20 1-128,-20-20-352,0 0-545,20 0-929,-20-20-2434</inkml:trace>
  <inkml:trace contextRef="#ctx0" brushRef="#br0" timeOffset="86676.7577">2005 6109 19986,'-41'0'673,"41"-20"-1153,0 20-417,20 0-160,-20 0-192,21 0-1314</inkml:trace>
  <inkml:trace contextRef="#ctx0" brushRef="#br0" timeOffset="86981.4451">2422 6228 17616,'-21'0'1442,"21"0"-225,-20 0 320,0 0-256,20 0 33,-20 20-353,20 19-481,0-19-288,0 21-96,20-2 0,0 0-96,21-19 64,-3 0-160,3-1-64,-3 3 96,3-22-448,-1 0-65,-1 0-128,-19 0-544,20-22-801,-20 22-1921,-20-39-3845</inkml:trace>
  <inkml:trace contextRef="#ctx0" brushRef="#br0" timeOffset="87166.0157">2521 6009 17584,'0'0'1121,"0"21"-192,18 19 512,3-1-223,19 20 63,-20 1-769,0-1-576,19-19-737,-19 0-992,20 0-1410,-21-1-1121</inkml:trace>
  <inkml:trace contextRef="#ctx0" brushRef="#br0" timeOffset="87444.3359">2997 6129 13388,'-41'19'1121,"23"1"-576,-22 1 928,19-1 1218,-17 19-353,18-19-673,-1-1-704,1 1-256,20-20-64,0 20 63,0-20-447,0 21-1,20-21-32,-20 0-96,41 19-32,-23-19 0,23 0-320,-1 0-449,-1 20-480,-19-20-865,20 0-1857,-21 0-1923</inkml:trace>
  <inkml:trace contextRef="#ctx0" brushRef="#br0" timeOffset="88270.5077">3870 6228 3971,'-19'-60'7976,"-21"40"-6311,20 1 161,-19-1-224,-1 0 704,-1 20-577,2 0-864,-1 20-96,20 0-385,1 40-63,-1-21-33,20 20-96,0-19-96,20 0 32,19 0 32,1-21-95,-1-19 63,22 0 0,-23 0-64,3-19-128,-1-1-32,-21 0 32,-19 1 0,0-22 96,0 21 0,0 20 128,0-19-96,-19 19 32,19 0-96,0 19-160,0 1 0,0 0 64,19 20-161,1-20-832,20-20-833,19 20-1825,-19-20-2435</inkml:trace>
  <inkml:trace contextRef="#ctx0" brushRef="#br0" timeOffset="88654.2967">4566 6168 14765,'39'80'1730,"-19"-41"-160,0 1-353,0 0 64,-1-20 32,1 0-32,0-20-704,-20 19-225,0-19 33,0-19 415,0-1-511,-20 0-129,0-20-64,1 0-32,-1 1 32,-20-20-64,19 18 32,3 2-128,18 19 0,0 1-32,0-1-160,18 20-65,23 0 129,-21 20-128,19-1-1057,21 21-898,-21-21-1792,1 1-2628</inkml:trace>
  <inkml:trace contextRef="#ctx0" brushRef="#br0" timeOffset="88915.0391">5062 6209 15214,'18'0'2210,"3"-20"-705,-1 20-255,-20-21-289,20 1-161,-20-19-383,0 19-225,0 1-32,-20 19 0,0-20-32,-1 20-64,3 0-128,-22 20 96,19-1 64,1 1 257,2 19-161,18 2 32,0-2 160,0 1 161,18-1-129,2-19-287,21 20-33,-3-20 0,3-20-288,19 20-257,-1-20-928,0 0-1154,2 0-2690</inkml:trace>
  <inkml:trace contextRef="#ctx0" brushRef="#br0" timeOffset="89733.3984">5418 6189 13644,'0'20'1474,"0"-1"-770,21 1 706,-1 19-129,0 1-96,-1-19 0,1 18-288,0-19-288,0-1-129,0-19 33,-20 0-161,19 0-64,-19-19-32,0-1-159,0-19-1,-19 18-96,19-19 0,-20 1 64,0 0 0,20-2-128,0 21 128,0 1-320,0 19 31,20 19 161,0 1 128,19 21-32,1-2 96,-1 0-128,1 1 129,1-19 159,-23-2-96,2 1-32,0-20 64,1 0-31,-21-20 127,0 20-96,0-19-96,-21-22 96,21 21 33,0-19 31,0 0-192,0-2-64,0 2 96,21 19-256,-1 0 96,-2 20-32,3 20 32,-1 0-32,20 19 128,-21 21-352,21-20-257,0-1-544,-1 2-1089,1-22-1698,1 1-768</inkml:trace>
  <inkml:trace contextRef="#ctx0" brushRef="#br0" timeOffset="90130.8594">6431 6129 15054,'-39'-40'2274,"19"21"-993,0 19 289,0 0-65,-19 19 129,19 21-225,0-1-801,-1 21-287,1-20-225,20 19 192,20-19-320,21-20 0,-3 0-32,3-20 0,-1 0-64,-1-20-32,1 0 32,-20 1 64,-1-22-33,1 21 97,-20-19-32,0 0 96,-20 19-96,1-1 64,-1 1 129,0 20 287,0 0 32,0 20 97,20 21-385,0-22 129,0 21-33,20-1-256,20-19 32,-1 1-256,1-2-449,19-19 0,-19 0-416,19-19-928,-18 19-2019,-21-21-1698</inkml:trace>
  <inkml:trace contextRef="#ctx0" brushRef="#br0" timeOffset="90313.4764">6769 6148 17392,'20'41'3139,"-20"-21"-1313,19 19-289,1 0-928,0-19-321,0 0-224,0 1-192,0-2-513,-1-19-384,1 0-640,-20 0-2051,0-19-2978</inkml:trace>
  <inkml:trace contextRef="#ctx0" brushRef="#br0" timeOffset="90466.7967">6690 5831 11434,'-61'-20'7752,"41"20"-6279,1 0-1537,19 0-1249,0 0 1313,19 0-6598</inkml:trace>
  <inkml:trace contextRef="#ctx0" brushRef="#br0" timeOffset="91130.8594">7026 6148 13676,'20'0'1762,"-20"0"-481,20 20 1122,-20 21-450,21-2-543,-1 0-417,-20 1-289,18 0-95,3-20-193,-21 0-63,20-20-1,-20 0-320,0 0 256,0 0 1,0-20-257,0 0 0,0-20-64,-20 20 64,20-39-32,0 20 32,0-2-128,0 2 0,20 19 63,0 0 1,0 20 64,19 40 65,1-21-65,-20 22 0,19-2-96,1 1 0,-1-1-417,-19-19-192,20 1-416,-19-21-1057,-3 19-1729,-18-19-1090</inkml:trace>
  <inkml:trace contextRef="#ctx0" brushRef="#br0" timeOffset="91327.1484">7542 6189 17232,'21'39'2851,"-1"-19"-898,0 0-735,-2 19-770,3-19 96,-1 1-255,0-2-353,-20-19-225,20 0-415,-20 0-449,19 0-1186,-19-19-1472,0-2-8937</inkml:trace>
  <inkml:trace contextRef="#ctx0" brushRef="#br0" timeOffset="91460.9373">7542 5970 15246,'-20'-40'929,"2"21"-705,18-1-416,18 20-353,-18-21-255,20 21-930,1 0-5797</inkml:trace>
  <inkml:trace contextRef="#ctx0" brushRef="#br0" timeOffset="91761.7186">7761 6109 13100,'20'80'2242,"0"-41"-224,0 1-64,-1-21-225,1 21-127,0-19-161,-20-21-608,0 19-417,0-19-159,21 0 95,-21 0-64,0-19-95,0-2-97,0 1-32,0-19-32,0-1 32,0 1-160,20-2 128,-20 22-128,18-1 64,2 20-97,1 20 1,-1-1 64,19 22 64,-19-2-352,20 1-641,-1-21-512,1 21-1058,-20-19-1825,19-21-7848</inkml:trace>
  <inkml:trace contextRef="#ctx0" brushRef="#br0" timeOffset="92203.125">8516 6050 15438,'0'-20'2498,"0"20"-1024,-20 0 384,0 0-385,0 40-32,-1-21-31,3 21-802,18-1-480,-20 2-64,20-2 65,20-19-290,-2-1 322,23-19-322,-21 0 65,19 0-64,-19-19-96,20-1 32,-40 0-32,20-19 159,-20 39-63,-20-21 64,20 21 256,0 0-96,-20 21 161,20-1 95,0 39 64,0-20-127,20 21-161,0-1 64,0 0 32,-1 2-64,1-22 0,-20-39-160,40 100 32,-40-61-64,0-19 0,0 19 0,-20-18-128,-20-1-96,21-20-289,-21 0-320,0 0-576,1 0-1154,-21 0-2434</inkml:trace>
  <inkml:trace contextRef="#ctx0" brushRef="#br0" timeOffset="92876.953">9330 6148 15086,'0'0'1249,"-20"0"-64,20 0 128,20 20 1,-20 1-289,19-21-129,-19 0-543,20 0-65,20 0-288,-20-21 160,-1 1-96,-19-19-160,20 19 64,-20 1 0,-20-1 64,1 0-96,-21 20 192,0 0 160,1 0 161,-2 40 159,-17-1-223,17 0 31,21 2-63,2-2-129,18 20-160,18-39-96,22 21-192,1-22-417,18 1-448,20-20-1057,-19 0-1762,-1-20-416</inkml:trace>
  <inkml:trace contextRef="#ctx0" brushRef="#br0" timeOffset="93268.5547">9806 6089 544,'-40'0'15407,"21"20"-14543,-1 0 834,0-1 32,0 22-225,-1-2-64,21 20-127,21-19-642,-1 0-512,0-20-95,19 0-1,1-20 32,0 0-64,-21-20-64,21 0-96,-20-20-1,0 0-63,-20 1 0,0-20 64,-20-1-64,-20 1-32,20-2-33,-19 2 129,-1 0 160,1 18 128,19 2 129,0 19 319,0 20-159,20 0-129,0 0-192,20 20 64,0 19 32,0 2-63,19-2-129,1 20-64,-1-18-193,1 18-255,0 0-97,-1 2-832,22-22-801,-23 0-1794,-17-19-2754</inkml:trace>
  <inkml:trace contextRef="#ctx0" brushRef="#br0" timeOffset="94056.6407">10362 5989 14733,'0'0'2755,"-20"0"-1442,20 0-224,-20 20-32,20 1 160,-20 19 353,20-21-641,0 21-609,0-1-128,0 2-96,20-22 1,0 1-97,19-20-97,-19 0-31,0 0-224,1 0 64,-21-20-33,20 1 385,-20-1-32,-20-1 33,-1 1-33,1 1-32,0 19 64,1 0 352,-1 0 0,0 19-159,20 1-225,20 21 0,0-2-32,-1 0 128,21 1-288,1 0 192,-3 0-64,23 19-32,-22-18 64,1 18-32,-20-20 32,-1 2 128,1-2-192,-20-39 224,-20 59-160,1-39 64,-1-1-96,0-19-64,-20 0 32,21 0-32,-21 0 0,19-39-129,21 39-95,-58-59 320,37 20-929,21-22 353,0 22 63,0-22 225,21 22 64,-1 0-1,-2-1 129,23 21 96,-1-22 32,-1 2 32,1-1 193,-1 21 127,21-22 32,-21 2 33,-19-1-97,20 21-96,-19-21 97,-3 19 31,-18 1-32,0 1-95,0 19-65,-18-20 0,-3 20-128,21 0 96,-20 0-64,0 20-128,0-1 64,1 22 64,-1-1 1,20-1-65,20 0-32,-1 2-32,21-21 96,19-1-32,2-19-96,-2 0-193,1 0-319,-21-19-513,21 19-1185,-41-20-2627,1 20-5829</inkml:trace>
  <inkml:trace contextRef="#ctx0" brushRef="#br0" timeOffset="98466.7967">12248 5950 5829,'0'-39'2947,"0"39"-801,0-20 1153,0-1-833,0 1-832,-20 1-161,20-1 97,0 20-257,-21 0-416,21 0-193,-18 0-159,18 20-193,-20-1-95,-1 22 31,21 18-160,0 0 96,21 2-224,-1-2 160,-2-20-192,3 2-128,19-2-192,-1-19-321,1-1-576,0-19-833,-1 0-1633,-19-19-546</inkml:trace>
  <inkml:trace contextRef="#ctx0" brushRef="#br0" timeOffset="98928.7108">12624 5911 11402,'0'0'2947,"0"0"-993,0 0-321,0 19 129,0 1 160,0 19-449,0 22-480,21-22-288,-21 1-257,40-21-127,-22 22-97,23-21-64,-21-20-96,19 0 32,-19 0-64,0-20-128,0-1-96,0-18 96,-20 19 32,0-19 64,0-1 96,-20 19-64,20 1 0,-20 1 96,20-1 128,-20 20 33,20 20-161,0-1-32,0 1-128,0 1 32,20 19 0,0-1-32,19-19-128,1 19-385,-20-18-160,21-1-544,-3-20-737,-17 19-1345,-1-19-64,0 0-8264</inkml:trace>
  <inkml:trace contextRef="#ctx0" brushRef="#br0" timeOffset="99153.3203">13240 6109 12812,'20'20'5445,"0"-1"-3235,0 22 0,-1-21-801,1 19-416,0-19-224,0 19-673,1-19-32,-21 1-160,18-2-160,2-19-129,-20 0-479,21 0-322,-21 0-479,0 0-1570,20-19-1025</inkml:trace>
  <inkml:trace contextRef="#ctx0" brushRef="#br0" timeOffset="99458.9844">13438 6009 11659,'21'0'4772,"-21"0"-2594,20 21 385,0-1-674,-2 19-159,3-19-545,-21 19-448,20-19-353,0 21-288,-20-22-64,20-19 64,-1 20-32,-19-20 0,20-20 321,0 20-257,-20-19 0,20-22-64,0 21 32,-1-19-128,-19 0 0,20 19-224,-20-21-289,20 21-319,-20-19-354,0 19-543,0 1-1218,0-1-1922,0-1-8423</inkml:trace>
  <inkml:trace contextRef="#ctx0" brushRef="#br0" timeOffset="99630.8594">13736 5772 320,'60'39'14125,"-21"-19"-11018,2 19-480,17 2-834,-17 18-479,-1-20-514,-21 22-447,1-2-321,-20-59-160,40 80 128,-40-61-833,0 1 0,0 0-1153,-20-20-1761,0 0-9354</inkml:trace>
  <inkml:trace contextRef="#ctx0" brushRef="#br0" timeOffset="101422.8516">14689 5911 8071,'-20'-41'5445,"20"41"-4131,0-20-65,-20 20 705,20 0-417,0 0-960,20 20 416,-20 21-65,20-22-191,1 21-96,-1 20-257,19-20 32,-19-21-63,20 21-161,-1-21-96,1-19 0,-20 0 32,19-19-32,1-1-128,-20 0-96,-1-19 128,1-2 32,-20 2 0,-20 19 32,20-19 32,-19 19-32,19 20 257,-20 0-161,20-21 96,0 42-160,0-1-32,20-1-64,-20 21-64,19-21 32,21 22-160,-19-21-352,17 0-161,3-20-320,-21 0-737,18 19-1537,-17-19-769</inkml:trace>
  <inkml:trace contextRef="#ctx0" brushRef="#br0" timeOffset="101728.5157">15244 5850 13837,'21'20'3075,"-21"-20"-769,20 41-288,0-22-513,0 21-192,-1-21-288,1 22-480,0-21-257,0-20-160,0 20 64,-1-20-32,-19 0-63,20-20 127,-20 0-64,20 20-128,-20-21 0,0-18-32,20 39-32,-20-20 64,0 0-256,21 20 32,-21 0 63,20 20 65,-2 0-128,2-1-544,21 22-642,-21-21-1569,-1 0-1761,1-1-8136</inkml:trace>
  <inkml:trace contextRef="#ctx0" brushRef="#br0" timeOffset="101909.1797">15821 5911 15919,'20'19'3619,"-20"1"-1889,19 0-353,-19-1-640,20 1-417,0 1-256,0-1-480,-20-20-385,21 0-641,-21 0-800,18 0-865,-18 0-9128</inkml:trace>
  <inkml:trace contextRef="#ctx0" brushRef="#br0" timeOffset="102052.7344">15761 5672 15054,'-19'-20'1249,"19"20"-1377,0-19-961,0 19-609,19 19-1153,1-19-4035</inkml:trace>
  <inkml:trace contextRef="#ctx0" brushRef="#br0" timeOffset="102321.2891">16238 6050 13164,'39'20'1666,"-19"-20"832,-20 0-288,0-20-2210,0-21 3139,0 21-2306,-20-19-385,20 39-224,-59-100-224,19 61 353,1-20-193,-1-1-96,-1 1-32,23 19 160,-2 0 193,20 0-385,0 21-97,20-1 1,19 20 0,1-20-32,-1 20-352,-19 20-1090,20 0-1665,-20 19-1601</inkml:trace>
  <inkml:trace contextRef="#ctx0" brushRef="#br0" timeOffset="102495.1171">15959 5772 14445,'-39'0'4613,"39"0"-4421,21 0-128,17 0 288,3-20-128,18 20-224,1 0-768,-21-20-2083,1 20-3139</inkml:trace>
  <inkml:trace contextRef="#ctx0" brushRef="#br0" timeOffset="102742.1875">16376 5791 11370,'20'40'4677,"-20"-21"-3108,0 22 161,21-21-321,-1-1-224,0 1-224,-2 0-448,23-20-33,-1 0-288,-21 0 0,21-20-95,-40 20 191,20-20-256,-20-19-32,-20 18-32,0 1-32,0 1-96,-19-1-1,-1 0-191,1 20 0,-1 0 64,-1 0-385,41 0-961,-20 0 1634,20 20-18545</inkml:trace>
  <inkml:trace contextRef="#ctx0" brushRef="#br0" timeOffset="103350.5859">16834 6050 14541,'20'39'0,"-2"-19"2499,3-20-1026,-21 0 64,0 0 289,0 0-416,0-20-738,0 1-191,-21-1-97,3-21 128,18 2-127,0 39-129,-41-59-256,21-2 160,20 22-96,0 19-160,0-19 192,0 19-384,20 20 0,1-21-161,-1 21-351,19 0-770,1 21-1152,-40-21-1122,59 40 3844</inkml:trace>
  <inkml:trace contextRef="#ctx0" brushRef="#br0" timeOffset="103841.7967">17151 5791 13100,'19'40'3459,"1"-21"-1985,0 22-385,-20-21-513,20 19 321,1-19 224,-21-1-448,0 1-417,0-20-96,0 0-32,0 0 417,0 0-321,0-20-96,0 20-96,0-59-32,0 40 64,0-22 32,0 21-128,0-19-64,0 39 0,0-20-96,20 40 160,-2 0 160,3-1 64,-21-19-192,40 61 0,-20-42-64,-1 1 96,1 0 0,-20-20 32,20 0 0,0 0 128,-20-20 65,20 0-97,-20 1 0,0-1 320,19-1-223,-19 21-193,0-20-64,20 20-128,0 0 64,0 20 32,0 1-257,19 18-672,-19-19-576,21 0-1282,-23-1-1056,2 1-8777</inkml:trace>
  <inkml:trace contextRef="#ctx0" brushRef="#br0" timeOffset="104082.0313">17668 5474 17328,'0'0'3363,"0"20"-2306,0-1 384,18 21 321,2 20-641,21-1-672,-21 1-353,19 19-192,1-40-385,-1 2-480,21-2-672,-21-19-1026,1 0-1985</inkml:trace>
  <inkml:trace contextRef="#ctx0" brushRef="#br0" timeOffset="104733.3984">18203 5711 17168,'-39'80'2210,"39"-40"-705,20-1-224,-1 2-127,41-2-354,-21-19-415,21-1-161,-1-19-96,2 0-160,-23-19 96,3-1 0,-3 0-32,-17-19 0,-21 39 0,0-21 96,20 21-32,-20 21-64,0-1 129,0 19-65,0 41-32,0-21-32,20 20-32,0 1 32,-1 20-64,-19-100 0,40 137 32,-40-76-160,0-2 64,0-18 192,-40-2-160,21-19 32,-21-1-33,-1-19-159,-17 0 128,17 0-352,2-19-705,-1-1-1057,1-19-2243,-1-2-10088</inkml:trace>
  <inkml:trace contextRef="#ctx0" brushRef="#br0" timeOffset="105334.9608">19494 5811 14573,'0'-20'1474,"0"1"-1,-20 19 129,20-20-225,-20 20 64,0 0-480,-19 39-160,-2 1-225,1-1-31,22 21-97,-3-1-255,21-18-129,21-1-32,-3-21-32,2 1 0,21-20-96,-3 0 96,-17-20-96,19 1 63,-20-1 66,-1-21 31,-19 21-32,0 1 64,0-1 64,-19 0-32,19 20 0,-20 0-32,20 20-64,-20 0-32,20-1-96,20 22-128,0-1-289,-1-21-576,21 1-480,-40-20-513,79 0 2082,-39 0-6887</inkml:trace>
  <inkml:trace contextRef="#ctx0" brushRef="#br0" timeOffset="105537.1094">19751 5633 15214,'0'0'4292,"0"-40"-4292,0 60 4004,0 0-2146,20 39-834,-20-19-543,41 19-225,-23 0-192,23 2-320,-1-22-256,-1 0-289,1-19-737,-20 1-896,-1-21-1410,-19 0-3491</inkml:trace>
  <inkml:trace contextRef="#ctx0" brushRef="#br0" timeOffset="105704.1016">19632 5811 19602,'-39'0'2434,"39"0"-1825,19 0 896,21 0-95,0 0-449,39 0-417,1 0-512,-1 0-224,1 20-673,-80-20-736,118 0 1601,-78 0-7399</inkml:trace>
  <inkml:trace contextRef="#ctx0" brushRef="#br0" timeOffset="106276.3671">21002 5891 13869,'21'79'1857,"-3"-60"-255,-18 22-577,20-21 128,-20 0 224,0-20-128,0 0-95,0 0-1,0-20-545,0 0-95,-20-21-161,2 2-96,-3-20-64,1 18-127,0-18 31,20 20-96,-20-21 0,20 20-96,0 1 96,20 19-129,0 1-31,21 19-32,-3 0-96,3 19-737,-3 21-1089,3-1-2082,18-19-4741</inkml:trace>
  <inkml:trace contextRef="#ctx0" brushRef="#br0" timeOffset="106666.992">21598 5652 17232,'-59'0'833,"19"20"416,19 0 512,-19 20-575,1 19-65,39-19-513,-20 20-512,40-21 0,1-19-128,17 19 32,-18-39 0,-20 0-96,79 0 96,-38 0-160,-21-19 160,0-21 32,-1 21 96,-19-1 32,0-21-63,0 2 31,-19 19 32,19 20 0,-20-19-160,0 19 384,20 0-416,0 19 64,0 21 0,0-21-32,20 22-32,0-21-32,19-1-416,1 1-417,-40-20-641,99 20 1538,-60-20-7655</inkml:trace>
  <inkml:trace contextRef="#ctx0" brushRef="#br0" timeOffset="106993.1641">21816 5692 14125,'0'0'3203,"59"40"-3203,-39 0 4420,21-21-2850,-23 21-161,23-1-448,-21 2-577,0-22-128,-1 1-63,1 0-97,-20-20-32,20 0-32,-20 0 96,0 0-64,0-20-64,0 0 32,0 1 0,0-1-32,0-1 96,20-18-192,0 19 96,-1 20-64,1 0-32,0 0-32,20 20-96,-21-1-385,1 22-704,0-2-1090,0 1-2113,1-21-4452</inkml:trace>
  <inkml:trace contextRef="#ctx0" brushRef="#br0" timeOffset="107406.25">22471 5811 15438,'0'0'2306,"-19"-39"-2306,19 39 2531,0 0-1026,0 39 193,0-19-513,0 19-513,0 2-543,19-2-65,1 0 0,0-19-192,20 1 32,-21-21-33,21 0 161,-20-21 0,-20 1-224,20-19 224,-20 0-96,-20-2 160,20 2-128,-20-20 0,-20-2 32,21 2 32,-1 0 0,20-1-64,-20 21 64,20-1 257,-20 21 63,20 19 321,0 0-65,0 19-512,20 1 289,-20 39-65,20 1 0,0-1-160,19 0 97,-19 21-257,20-40-353,-21 20-159,21-21-449,1-19-352,-3 0-994,3-1-2369,-2-19-5734</inkml:trace>
  <inkml:trace contextRef="#ctx0" brushRef="#br0" timeOffset="107747.0703">23047 5772 17904,'0'0'1794,"-40"19"-1794,40 21 2499,-20-21-802,20 22-512,0-2-544,0 1-449,40-21-224,-20 22 96,19-21-128,1-20 32,-19 0-64,17 0-128,-18-20 128,-20 20-161,41-41 257,-41 2-96,-20 0 128,-1-2 0,21 41 64,-79-79-96,39 60 96,20-21-31,-19 40-33,19-21-161,20 21-351,0 0-641,0 21-961,20-1-1666,19 0-1761</inkml:trace>
  <inkml:trace contextRef="#ctx0" brushRef="#br0" timeOffset="108210.9373">23266 5752 16335,'19'20'2082,"1"-1"-320,0 1 31,-20 0-63,20-1-193,0 22-768,-1-21-513,-19-1-128,20 1-63,-20 0 31,20-20 96,-20 19 0,0-19-128,0-19-96,0-1 32,0 0-32,0 1 96,0 19-96,20-61 32,0 22 32,-1 0 64,-19 19 128,20 20 33,0 0 127,-20 0-32,20 20-224,1 19-96,-21-19 33,18 19-98,2-18 1,1-1 64,-1-1 33,0-19-1,-2 0 32,3 0-64,-1-19 64,0 19-96,19-20-32,-19 20 32,-20 0-192,40-21 192,-20 21-673,-1 21-256,1-1-993,0-20-2594,0 19-7271</inkml:trace>
  <inkml:trace contextRef="#ctx0" brushRef="#br0" timeOffset="126345.703">436 7618 10217,'0'0'2018,"0"0"-288,-21 0-129,21 0 705,0 0-448,0 0-705,0 0 64,21 0-31,-1 0-194,20 0-255,-1 0-160,1 0-257,19 0-192,2 0-64,-3 0-96,-17-20-352,-2 20-417,21 0-480,-40 0-1378,19-19-1953</inkml:trace>
  <inkml:trace contextRef="#ctx0" brushRef="#br0" timeOffset="133493.1639">1527 7638 2882,'0'-20'4292,"-19"20"-2722,19 0 256,0 0 223,0-20-447,0 20-289,-20 0-32,20-19 97,0 19-353,0 0-353,0 0-415,0 0 159,0 0 96,20 19-31,-1 1-65,-19 19 97,40 1-97,-19 0-96,-1 0 33,18-1-33,-17-19-96,19 20-64,-20-20-31,-20-20-1,19 20 64,-19-20 224,0 0 225,0 0-577,0-20-96,-19 20 32,-1-20-64,0-20 32,-21 0-160,21 1 224,-18 0-224,17-22 95,-19 22-31,40 0 64,0-2-128,0 21 64,20 0 192,21 20-96,-3 0 32,3 0 96,19 20-96,-21 19 96,1 2 0,-1-21-192,-19 19 64,0-19 32,0 0-96,-20 1 96,0-2 0,0-19-64,0 20 64,-20-20 0,20 0 0,-20-20-32,20 1-64,-20-2-96,20 1-65,0 0 33,0 1 128,0-21 0,0 40-96,0-19 96,20 19 96,0 19 64,0 21-160,19-1 128,1-19-64,1 20-64,-2-20 32,1-20 96,-20 0-64,19 0 128,-19-20 64,0 20 64,19-19-64,-39-2-32,40 1 257,-40 0-129,20 1 32,-20-1-64,0 0-31,20-21-225,-40 22 160,20-1-32,-20 0-64,20 20-96,-20-19 192,-19 19-96,39 19 32,-40 1-96,40 19 192,0-17-160,0 37 0,0-20 0,40-19 96,-21 20-64,41-20-64,-1-20 32,2 0-128,-2 0-64,-1-20-353,-17 1-736,-1-2-801,-20-19-2082,-1 21-4804</inkml:trace>
  <inkml:trace contextRef="#ctx0" brushRef="#br0" timeOffset="133783.2032">2620 7518 13452,'39'39'2467,"-19"2"-514,20-21-351,-20 19-65,19-19 65,-19 21-417,1-22-801,-1 1 33,-2-20 31,-18 0 33,0 0 416,-18 0-577,-2-20-160,-1 1-128,21-22 320,-20 2-352,0-1 64,20-1-96,20 2 0,-20 0-96,20 19-160,1 20-449,17-20-416,3 40-352,-1 0-1698,-1-1-2307</inkml:trace>
  <inkml:trace contextRef="#ctx0" brushRef="#br0" timeOffset="134644.5313">3454 7498 16976,'0'-19'1825,"0"-1"225,0 0-640,-20 20-97,0-19-96,0 38-448,0 1-481,-19 19-160,19 1 96,-1 1-96,21-2-31,0 0-130,21-19-31,-1 0-64,-2-20 64,3 0-32,-1 0 32,0-20-128,0-19 160,-20 19 32,0 0 0,0 1 64,0-3 32,0 22-128,0 0 224,0 0-128,0 22 64,0 17-64,20 0 97,19 1-225,-19 20 96,20-21 0,-1 20-96,1 2-1,-1-2 33,2-20-1121,-21 2 2114,-20 18-1121,0-39-96,-20 20-193,-1-20-319,1 0 63,-19-1 128,-1 1 257,20-20 192,-19-20 192,19 1 0,-20-1-128,21-40 128,19 20-64,0 1 128,0-22-64,19 2-128,1 20 96,20-21 0,-20 20 225,19 1 319,22-21 97,-23 20-225,3 21-63,-3-21-65,3-1-128,-21 2-64,0 0 0,-1 19-96,-19-19 64,0 18 1,-19 1-130,19 20 33,-20-20-64,0 20 64,-21 20 97,41 0-97,-18 1 64,18 18-32,0 0 128,18 1-128,3 1 160,19-2-96,19-19 96,-19-1-160,19 1 32,-19-20-64,19 20-480,-18-20-321,-3-20-1281,3 20-2370,-21-20-6663</inkml:trace>
  <inkml:trace contextRef="#ctx0" brushRef="#br0" timeOffset="135839.8438">4963 7281 10441,'0'-41'2467,"-21"21"-674,1 20-351,0 0 255,0 0-31,1 20-289,-1 21-416,0-2-32,0 0-160,0 41-161,1-21 65,19 0-321,19-18-288,1-1 65,0-1-129,20 2-289,-1-22-415,1 1-482,-1-20-639,2 20-1218,-1-20-865</inkml:trace>
  <inkml:trace contextRef="#ctx0" brushRef="#br0" timeOffset="136159.1797">5240 7518 13773,'-40'-20'2658,"21"40"-1153,19 0 449,-20-1-32,0 22-480,20-1-257,0-21-481,20 21-479,0-19-33,19-2 0,21-19-96,-21-19 0,22 19 0,-23-41 0,-17 21-96,-1-19-32,-20 19-32,0 1 32,-20-3-128,-21 3-32,3 19 64,-3-20 32,2 20-65,-1 0-127,20 20-320,0-20-225,20 0-480,0 19-353,0 3-672,20-22-257,20 19-4227</inkml:trace>
  <inkml:trace contextRef="#ctx0" brushRef="#br0" timeOffset="136346.6797">5578 7697 10025,'19'0'4676,"-19"0"-1633,0-20-480,-19 0-738,-1 1-447,0-1-33,0-19-704,20 17-289,-20-17-224,20 0-160,0 19-32,20 0-416,20 1-385,-1 19-641,1 0-1088,19 0-2243</inkml:trace>
  <inkml:trace contextRef="#ctx0" brushRef="#br0" timeOffset="137136.7188">5975 7240 12363,'0'-20'1698,"0"20"-321,0 20 801,0 1-288,19-1-897,-19 19-320,20 0-609,0-19 96,-20 21-192,20-22-257,0-19-511,0 0-578,-1 0-640,1-19-1088,0-2-6824</inkml:trace>
  <inkml:trace contextRef="#ctx0" brushRef="#br0" timeOffset="137282.2264">6153 7220 10537,'0'0'3492,"0"0"-1634,-20 0-321,20 20 97,0 1-513,20 18-833,0-19-160,1 19-256,-3 1-449,23-19-416,-21-2-928,18 21-1603</inkml:trace>
  <inkml:trace contextRef="#ctx0" brushRef="#br0" timeOffset="137579.1014">6789 7420 8584,'-20'-21'8231,"0"1"-6821,-21 20 95,23 0 33,-2 0-289,-21 20 0,21 1-384,1 18-321,-1 0-223,0 1-225,20 1 64,20-2-160,0-19-192,19-1-385,2 1-448,-3 0-416,23-20-801,-22 0-993,1-20-3075</inkml:trace>
  <inkml:trace contextRef="#ctx0" brushRef="#br0" timeOffset="137832.0313">6987 7459 13837,'-40'39'2498,"40"-19"-448,0 19-320,0-17-321,0 17 32,0 0-512,40-19-512,-19 0-193,17-20-256,3 0 288,-3 0-224,3 0 32,-21-20 32,-20 0-160,0 1 32,-20-21-32,-21 21 0,3-3-320,-3 3-577,3-21-289,17 21-607,-19-1-1186,20 20-1473</inkml:trace>
  <inkml:trace contextRef="#ctx0" brushRef="#br0" timeOffset="138115.2343">7166 7579 15022,'59'39'2562,"-39"-19"-320,-20-20-544,0 0-417,0 0 64,0 0-448,0 0-609,0-20-191,0 0-129,-20 20 96,20-19-64,0-22 32,0 21-64,0 0 32,20 20-96,0 0 31,0 0 65,0 20 65,19 19-33,1-17-64,-20-3-257,19 21-640,1-21-672,-1-19-1218,-19 20-1121,1-20-8872</inkml:trace>
  <inkml:trace contextRef="#ctx0" brushRef="#br0" timeOffset="138338.8672">7463 7220 15118,'20'-19'3683,"-20"38"-1377,21 1-384,-3 21-512,2-2-193,1 20-384,-1 21-417,18-21-320,-17-20-192,19 2-192,-20-21-65,-1 0-640,1-1-384,0-19-865,-20-19-1281,-20-1-930</inkml:trace>
  <inkml:trace contextRef="#ctx0" brushRef="#br0" timeOffset="138519.5313">7364 7439 16303,'0'0'3139,"0"0"-1666,40 0 513,-1 0-673,1 0-192,19 0-672,-18 0-385,18 0-288,-19 20-353,-1-20-416,1 0-1025,-20 20-1793,0-20-545</inkml:trace>
  <inkml:trace contextRef="#ctx0" brushRef="#br0" timeOffset="138715.8201">7880 7557 6117,'21'22'9609,"-21"-22"-6726,0 0-128,0 0-545,0-22-545,-21 3-447,21-1-482,-20 0-287,20-19-225,0 19 64,0-20-288,0 20 32,0 0-96,20 1-288,1-1-449,-1 20-224,-2 0-641,23 0-960,-21 20-1474,19-20-1890</inkml:trace>
  <inkml:trace contextRef="#ctx0" brushRef="#br0" timeOffset="139273.4375">8336 7320 17969,'-18'0'2338,"-3"0"-416,1 0-641,0 20 32,-19 19-192,-1 2-384,20 18-321,0 0-288,1 1-32,38-20-96,1-21-32,0 1 64,20 0-32,-1-20 64,1 0-64,-19-20 0,-3 0-96,2-19 192,-20 19-128,20-21 64,-40 22-128,20-1 224,-20 0-63,20 1-65,-18 19 192,18 19-96,0 1-64,0 0-64,18-1-160,2 3-225,0-22-512,21 19-256,-2-19-769,1 0-320,-1 0-833,-19-19 32,20 19-2754,-20-22-33,-20 3 5126,0-1 2689,0 0 2660,0 1-641,-20-1-641,20 0 0,-20 1-865,20 19-608,-20 0-577,20 19-320,0 1-128,0 0-417,0 19-95,20 0-225,0-17 32,0 17-320,19-19 224,1-1-96,1 1-193,-3-20-159,3 0-193,-3 0-416,-17-20-672,-1 1-577,-20-1-1762,0 0-1537,0-21-6085</inkml:trace>
  <inkml:trace contextRef="#ctx0" brushRef="#br0" timeOffset="139439.453">8834 7300 14926,'-20'-39'3875,"20"18"-1344,20 42-642,-20-21-31,18 39-416,3 1-770,-1-1-287,0 21-353,0-1 32,-1-19-160,21 1-97,-20-2-319,0-19-513,-1-20-545,-19 19-1536,0-19-2019</inkml:trace>
  <inkml:trace contextRef="#ctx0" brushRef="#br0" timeOffset="139621.0938">8773 7459 19602,'0'0'1922,"21"0"-833,-1 0-192,18-20-193,3 20 65,-1-19-449,19 19-255,-19 0-578,-21 0-576,21 0-641,-20 0-1697,1-21-3107</inkml:trace>
  <inkml:trace contextRef="#ctx0" brushRef="#br0" timeOffset="139824.2188">9310 7181 16431,'0'0'3299,"0"20"-2210,0-20 481,0 19-673,0 22-129,0-21-383,0 19-353,0 0-128,0-19-481,20 0-416,-20 1-1153,0-21-1922,19 0-8712</inkml:trace>
  <inkml:trace contextRef="#ctx0" brushRef="#br0" timeOffset="139998.0469">9409 7281 12235,'0'19'7079,"0"-19"-6278,20 20-129,-1-20-191,-19 20-97,20-1-32,-20 1-320,20 0-352,-20 1-609,20-2-704,-20-19-1218,0 0-11435</inkml:trace>
  <inkml:trace contextRef="#ctx0" brushRef="#br0" timeOffset="140208.0078">9607 7181 20018,'80'20'1634,"-20"19"-289,-21 2-96,-19-2 353,0 20-705,0 21-545,-1-21-352,-19 2-128,0-22-64,0 0-96,-19-19-353,19 0-128,-20 1-768,20-21-2403,-20 0-4356</inkml:trace>
  <inkml:trace contextRef="#ctx0" brushRef="#br0" timeOffset="141873.0469">10699 7459 8039,'0'-20'2178,"0"1"-96,-20-2-160,20 21-96,-19-20 256,19 40-385,-20-20-448,20 40-288,0-20-96,0 19-64,0 1-96,20 1-193,-1-2-192,1 0-95,20-19-129,-20 0 32,19 1-32,1-21-64,-19-21 64,17 1-64,3 0-128,-21-19 0,-2 19-64,-18-21 64,0 2 64,0 0 32,0 19-64,-18 0 128,18 20-96,-20 0 64,20 20 32,-21 0-64,21-1 64,21 21 0,-21-21-160,20 22-193,19-21-800,-19 0-672,20-20-706,-1 19-1152,-19-19-9481</inkml:trace>
  <inkml:trace contextRef="#ctx0" brushRef="#br0" timeOffset="142741.211">11731 7420 8712,'-20'-21'3043,"20"1"-513,-20 20-480,2 0-192,-3 20-577,21 20-192,-20 0-288,20-1-225,0 0 65,0 2-65,0-21-255,20 0-65,1-1-192,-3 1 32,2-20-96,0 0-64,1 0 32,-1-20-160,-20 1 96,18-21 32,-18 21 32,0-3 96,0 3-64,-18-1 0,18 0 96,0 20 192,-20 0 0,20 0-31,0 20 159,20 0-192,-2-1-96,2 22-128,1-21 0,-1-20-192,19 20-513,-19-20-384,20 0-608,-20 0-1410,-20 0-609,0 0-9288</inkml:trace>
  <inkml:trace contextRef="#ctx0" brushRef="#br0" timeOffset="143039.0625">11950 7359 13388,'20'20'4773,"-1"0"-3236,-19 20-128,20 0-255,0-1 319,-20-19-352,20 21-384,0-22-449,-20-19-96,21 20-192,-21-20 160,0 0-128,0 0 129,18-20 31,-18 1-160,0-3-128,0 3 160,0-1-32,20 0-192,-20 1 96,20 19-33,1 0-63,17 0-32,-17 19-224,19 1-353,-1 19-1121,1-17-1633,0-3-4389</inkml:trace>
  <inkml:trace contextRef="#ctx0" brushRef="#br0" timeOffset="143459.9609">12685 7439 14733,'-20'-19'2723,"-21"19"-865,21 0 64,2 19-161,-2 1-383,-21 0-546,41 19-415,-20-19-257,20 21-96,0-22 128,20 1-128,0 0 32,1-20-256,17 0 256,-18 0-32,1 0-64,-1-20-160,-20 20 64,20-20 0,-20 1 96,0-3-160,18 3 96,-18 19-257,0 0-383,0 0-1,0 0 0,0 0 65,21 19 31,-21-19-352,20 22-928,0-22-898,-20 0-2914</inkml:trace>
  <inkml:trace contextRef="#ctx0" brushRef="#br0" timeOffset="144052.7343">12505 7122 10281,'-19'0'5285,"19"0"-3139,0 20 0,0-1-160,0 1-288,0 19-353,19 2-576,1-2-353,0 20-192,1-19-31,17 20-65,3-21 64,-21 1-192,0-21-160,19 3 32,-19-3-353,0 1-384,0-20-480,-1 0-961,1 0-1858,-20 0-8296</inkml:trace>
  <inkml:trace contextRef="#ctx0" brushRef="#br0" timeOffset="144582.0313">13240 7479 18097,'0'-40'1825,"0"40"-191,20 0-225,-20 20-63,20 0 63,0 19-672,-1 0-193,1 2-352,0-21-96,21 0 64,-23-1-63,2 1-1,1-20-32,-21-20-32,20 1-288,0-1-129,-20 0-31,0-21-225,18 2-448,-18 0-801,0-1-1569,0 0-4420</inkml:trace>
  <inkml:trace contextRef="#ctx0" brushRef="#br0" timeOffset="145964.8438">14293 7459 13100,'0'-20'3043,"20"20"-1250,-20 20 450,0-20-386,18 39-639,-18-19-290,0 19-415,21-17-225,-21 17-288,20-19 32,0-20 32,-20 19-352,20-19-417,-1 0-800,-19-19-1282,0-1-928,0 0-3716</inkml:trace>
  <inkml:trace contextRef="#ctx0" brushRef="#br0" timeOffset="146105.4688">14252 7261 14926,'-38'-41'1761,"38"2"-383,0 19-546,0 20-671,0-19-193,0-1-353,18 20-1216,22 0-1218,-19 0-4164</inkml:trace>
  <inkml:trace contextRef="#ctx0" brushRef="#br0" timeOffset="146363.2813">14471 7399 13036,'40'80'2274,"-21"-61"-544,21 1 672,-20-20-608,0 0-321,-20 0-128,0 0-512,0-20-449,0 1-287,0-1 95,0 0-288,0-20 192,0 20-96,0 0 32,0 20-96,19 0-32,-19 0 224,20 20 64,0 0-128,0 20-64,1 0-64,-1-21-417,19 21-447,1-21-514,-20 3-1088,-1-22-1218,1 0-7783</inkml:trace>
  <inkml:trace contextRef="#ctx0" brushRef="#br0" timeOffset="146573.2422">14868 7181 14637,'0'-20'3396,"20"20"-1539,0 20-127,0 19-289,-1 2-352,1 18-352,20 0-449,-1 1-192,-19-20-320,21 19-96,-3-40-321,3 3-288,-21-3-608,0-19-1218,-20 0-640,-20-19-11211</inkml:trace>
  <inkml:trace contextRef="#ctx0" brushRef="#br0" timeOffset="146804.6875">14789 7320 17008,'0'-20'3203,"0"20"-1986,20 0-609,-20-19-191,20 19 31,-1 0-352,1 0-64,0 0-64,0 0-64,19 19 32,1-19-480,-20 20-385,19-20-449,1 0-511,1 0-546,-3 0-2786</inkml:trace>
  <inkml:trace contextRef="#ctx0" brushRef="#br0" timeOffset="147065.4295">15325 7261 12267,'0'39'2979,"0"-19"-1089,0 0 384,0-1-160,0 1-641,19 21-448,1-22-384,0 1-193,20-20-95,-1 0-65,1 0-96,1 0-96,-3-20-192,-17 1 32,-1-2-64,-20-19-160,0 21-1,-20-1-63,-1 0-96,-17 20-97,-3-19 417,1 19 0,1 0-257,19 19-543,0-19-1763,20 20-1793</inkml:trace>
  <inkml:trace contextRef="#ctx0" brushRef="#br0" timeOffset="147746.0938">16437 7340 15406,'0'-40'1570,"-20"21"-802,-1-1 610,21 20-33,-20 0-256,0 20-224,1-1 0,-1 21-545,0-1-128,20 2 64,0 18-160,0-40-128,20 21 96,0-40 32,19 19-96,-19-38 0,1 19 33,-1-20-162,0-19 129,-2-1 0,-18 21 32,0-2 0,0 1 65,0 0 159,0 20-256,-18 20 96,18 0-160,0 1 32,18-2-32,3 21-193,-1-21-671,20 1-770,19-20-1633,-19 20-353</inkml:trace>
  <inkml:trace contextRef="#ctx0" brushRef="#br0" timeOffset="148521.4842">17488 7320 17168,'20'-59'1793,"-40"38"-1184,20-18 32,-19 19-161,-1 20 225,0-20 96,0 20-481,0 0-128,-19 0-192,19 20 128,-21 0 128,23-1-63,-2 1-1,20 1-64,0-1 0,20-1 64,-2 1-32,43 0-32,-22-1 1,21-19-194,-1 40 130,-19-19-33,-1-2 32,-19 21-32,-20-1-32,0-19 32,-20 21 0,1-22-32,-21 1-64,20 0 0,-19-20 32,19 0-385,-20 0-95,40 0-161,-20-20-576,20 20-1121,0-20-257,0 20-1184</inkml:trace>
  <inkml:trace contextRef="#ctx0" brushRef="#br0" timeOffset="148709.9609">17767 7359 13612,'19'20'5157,"-19"0"-4708,0 20 31,0-20 225,0 0-161,20-1-512,0-19-96,0 0-768,0 0-1667,-1-19-1569</inkml:trace>
  <inkml:trace contextRef="#ctx0" brushRef="#br0" timeOffset="148858.3983">17747 7102 16719,'-20'-21'2242,"-1"21"-2113,21 0-129,0 0-705,21 0-352,-1 0-577,-20 21-3330</inkml:trace>
  <inkml:trace contextRef="#ctx0" brushRef="#br0" timeOffset="149180.6639">17965 7261 15118,'59'79'2146,"-18"-40"-256,-21 2-225,18-22-352,-17 1-320,-1 0-192,-20-1-384,20-19-65,-20 0-128,0 0 225,0 0-161,0-19-96,0-1-96,0-19-64,0-2 128,0 21-128,0-19-32,19 19-32,-19 1-64,20 19 32,0 0 0,0 19 32,0 1 0,-1 0-64,21 19-481,0-19-1120,-1 20-1186,1-20-1890</inkml:trace>
  <inkml:trace contextRef="#ctx0" brushRef="#br0" timeOffset="149636.7188">18798 7261 18033,'0'-21'2978,"-19"1"-2241,19 40 224,-20 1 256,0-1-320,0 19-224,0 0-321,20 1-288,0-19-32,0 18-96,20-19 32,-20-20-160,20 0-161,0 0-31,0-20 0,-20 0 127,19 1-31,-19-2 192,-19 1 32,19 20 192,0 0-96,0 20 160,0 20-192,0 0 64,19-1-64,1 22 32,20-2 1,-20 0 31,19 1-96,-19-1 96,1-20 0,-21 22 128,0-22-128,-41 0 64,21 2 32,-19-21-160,-1 0 64,1-20-96,-1 0-64,0-20-160,21 0-385,-1-1-928,0 1-2755,20-19-6535</inkml:trace>
  <inkml:trace contextRef="#ctx0" brushRef="#br0" timeOffset="150172.8514">19156 6942 14029,'0'0'2594,"0"0"-1313,0 41 1058,20-2-546,0 1-511,-20 20-161,19-1-385,21 21-479,-20-21-129,1 0-32,-3-18 0,2-2-96,-20-19 96,20-1-224,-20-19-96,0 0-289,0 0-448,0-19-929,21-1-1665,-21 0-1826</inkml:trace>
  <inkml:trace contextRef="#ctx0" brushRef="#br0" timeOffset="150475.5859">19434 7340 15310,'40'0'2530,"-20"0"225,-1 0-449,21 0-961,-20 0-480,0 0-512,19-20-193,-19 20-192,0-20-96,0 1 32,-1-1-97,-19 20-31,-19-21-32,-1 21 160,0-20-96,-20 20 63,1 20 129,-1 1 129,1-1 255,19 19-128,0-19-64,20 19 1,0 2-97,40-2 96,-1-19-256,1-1 0,39 1-545,-20 0-1185,22-20-3266,-2 0-11756</inkml:trace>
  <inkml:trace contextRef="#ctx0" brushRef="#br0" timeOffset="150956.0545">20288 7081 18065,'20'21'1377,"-1"19"288,1-1 129,20 20-320,-20-18-289,19 18-385,-19-20-223,0 2-417,0-2-64,-1-19 96,1-1-95,-20 1 95,0-20-32,0 0 256,0-20-224,0 1 33,20-1-129,-20-19 64,0-2 0,0-18-32,20 20-224,-20-22 96,21 22-32,-3 0-448,2 19-161,0 0-128,1 20-352,-21 20-352,20 0-833,0-1-1378,-20 1-160,19 19-3138</inkml:trace>
  <inkml:trace contextRef="#ctx0" brushRef="#br0" timeOffset="151230.4688">20764 7261 3715,'20'0'6951,"0"0"-2787,0 0-737,-1 0-705,1 0-832,20 0-673,-1 0-128,-19-21-512,0 21-481,0-20 96,1 20-96,-3-19-96,-18-1-96,0 0-128,-18 1 128,18 19-64,-41-20 96,21 20 64,-19 0 64,-1 20 288,20-1 64,-19 1 1,39 0-65,0 19-64,0 2-191,0-22-1,39 21 0,1-21-96,-1 1-225,21-20-415,-21 0-225,2 0-672,-1 0-1538,-22 0-1474,23-20-6597</inkml:trace>
  <inkml:trace contextRef="#ctx0" brushRef="#br0" timeOffset="151447.2657">21260 7359 13036,'20'40'3203,"-20"-40"-320,0 0-289,20 0-416,-20 0 96,0-20-1345,0 0-320,0-19-225,20 19-32,-20-19-159,0-2-193,0 2-64,19 19 32,1-19-257,20 19-191,-1 20-321,1-21-512,1 42-897,18-21-2114,-19 20-6535</inkml:trace>
  <inkml:trace contextRef="#ctx0" brushRef="#br0" timeOffset="152034.1797">21776 6844 17520,'0'-20'2082,"0"20"-480,0 0-289,0 20 192,20-1 1,-20 21-481,0 20-449,0-1-223,0 21-97,20-1-96,1-20-96,-3 1 0,2-20-224,0-1-224,1 2-33,-1-22-416,-2-19-160,-18 20-224,0-20-576,-18 0-2115,-2-20-2498</inkml:trace>
  <inkml:trace contextRef="#ctx0" brushRef="#br0" timeOffset="152273.4375">21638 7240 16815,'-40'-20'2595,"40"20"-641,0 0-449,20 0 513,19 0-384,21 0-545,-1 0-545,40 0-384,-20 0-32,2-19-31,-2 19-226,-20 0-287,-19 0-96,-1 0-161,1 0-288,-20-20-480,-20 20-641,0 0-609,0 0 33,-20 0-193,20 0-4196</inkml:trace>
  <inkml:trace contextRef="#ctx0" brushRef="#br0" timeOffset="152584.9609">22233 7181 6502,'-40'20'5060,"40"-20"-1889,-20 19-576,20-19-225,20 20-512,20-20-321,-21 0-384,41 0-480,-1 0-257,2-20 65,-22 20-257,21-19 32,-40-1-160,19 0 65,-39 1-33,20-1 128,-40 0-224,20-1 32,-20 21 0,-19 0-192,-1 0 160,1 0-96,-1 21 128,-1 19-32,21-21 32,2 21 0,18-1 32,0-18-96,18 18 160,23 1-63,-1-1-33,-1-19-64,1 1 96,0-2-96,-1-19-128,21 20-321,-1-20-384,0 0-768,-18-20-2051,18 20-1472</inkml:trace>
  <inkml:trace contextRef="#ctx0" brushRef="#br0" timeOffset="152838.8672">23345 7142 20563,'0'-20'1858,"0"0"-1186,0 20 610,-20 20 223,0 0-480,-19 19-256,-1 20-417,-1 1-288,21-1 0,2-19-256,18-19-288,0 18-481,0-19-385,-21-20-511,21 0-994,0 0-1345,0 0-9353</inkml:trace>
  <inkml:trace contextRef="#ctx0" brushRef="#br0" timeOffset="153012.6953">22987 7161 20371,'0'0'1569,"20"20"-63,0 0 95,19-1-608,1 22-288,19-21-385,2 19-288,-2-19-128,-19-1-192,0-19-513,-21 20-736,1-20-1058,20 20-2306</inkml:trace>
  <inkml:trace contextRef="#ctx0" brushRef="#br0" timeOffset="170986.328">456 8908 13837,'-20'0'1505,"20"0"-512,0 0 929,0 0 160,20 0-481,0 0-672,19 0 0,1 0-288,0 0-225,19 0-64,0 0-191,2 0-97,-23 0-128,23-20-193,-21 20-159,-1 0-769,1 0-961,-20-20-1506,19 20-2145</inkml:trace>
  <inkml:trace contextRef="#ctx0" brushRef="#br0" timeOffset="171855.4688">1707 8769 7206,'0'-20'5574,"0"0"-3973,-20 20-736,20 0-192,0 0 960,20 20-288,-20 0-448,20 1-352,19 18-321,-19 0-64,0 1 0,0-21 225,-1 22-1,1-21 64,0-20 129,-20 19 128,0-19 288,0 0-481,0-19-384,0-1 192,0 0 1,-20-20-321,20 0 128,-20 21-96,20-21-64,0 0-32,0 0 0,-19 1-96,19 19 64,19 1-321,1 19-95,0-20-353,0 20-224,19 0-545,22 0-672,-23 0-96,23 0-1346</inkml:trace>
  <inkml:trace contextRef="#ctx0" brushRef="#br0" timeOffset="172203.125">2302 8729 14253,'20'0'1826,"19"0"-673,-19 0 1217,0-19-640,19 19-737,-19-20-193,21 0-383,-21 20-129,-20-19-224,0-1 128,0-1-192,0 21 32,-20 0-256,-21-20 32,21 20-32,-19 20 128,-1 1 128,1-1 96,-1 19 96,20 0-96,20 1 160,0-19-192,20 18 1,0 0-97,19-19 0,21 0-32,-1-1-257,2-19-415,-2 0-417,-19 0-769,-1 0-1473,1 0-6086</inkml:trace>
  <inkml:trace contextRef="#ctx0" brushRef="#br0" timeOffset="172725.5859">2739 8769 12684,'0'80'1825,"19"-41"-383,-19-19 95,20 20 385,-20-40-545,0 20-704,20-20-225,-20 0-31,0 0 223,0-20-127,0-1-289,0 2-96,-20-21-32,20 1 0,0 0-64,0-2 0,0 2-32,0 19 64,0 0-128,20 20 64,1 20-32,-1 0 160,18 19-96,-17 2 0,19-2-64,-22 0 32,3-19 0,-1 0 32,0-20 0,-20 0 1,0 0 159,0 0 320,0 0-256,0-20-256,0 0 32,-20-19 33,20 0-98,0 18 1,20-19 64,0 21-160,-20 19 224,19 0-128,21 19 32,0 1 0,-21 21-96,41-22-448,-21 1-1186,22 0-2049,-23-20-1955</inkml:trace>
  <inkml:trace contextRef="#ctx0" brushRef="#br0" timeOffset="174133.7889">3770 8670 11851,'-18'-39'1986,"-2"18"-65,0 21 129,-1-20-160,1 20-513,2 20-448,-3 1-128,1 18-96,20 1-1,0 19-95,0 1-32,0-21-97,20-19-224,19 0 65,2-1-65,-1-19-96,19-19 64,-19-21-96,-1 1-64,1 19-192,-20-20 64,-20 0-96,0 21 32,-20-1-160,-20 0-1,20 1 1,-19 19-96,-1 0 95,1 0-479,19 19-385,20-19-641,0 20-1121,0-20-480,20 0-6438</inkml:trace>
  <inkml:trace contextRef="#ctx0" brushRef="#br0" timeOffset="174467.7735">3950 8590 13708,'-20'0'1474,"20"0"-225,20 20 1057,-1 1 0,21 18-640,0 1-353,-1-1-384,2-19-224,-3 20-129,3 0-95,-1-21-97,-21 1-96,1-20-127,0 0-1,0 0 0,-20 0 32,0-20 0,0 1 0,0-1-128,-20-19-31,20 18-1,-20-19-97,-19 1-191,19 0-256,20 19 95,-20-1-31,20 21-449,20 0-768,0 21-674,-1-1-1536,21-1-3044</inkml:trace>
  <inkml:trace contextRef="#ctx0" brushRef="#br0" timeOffset="174778.3201">4525 8729 14317,'0'-19'2819,"21"-1"-1058,-1 20 225,-20-20-96,18 1-577,3-1-416,-1-1-320,0 1-385,0-19-64,-1 19-64,-19 0 0,0 20 32,0-19-160,-19 19 0,-1 0 0,0 19 0,-21 21 160,3-1 0,17 2 128,1-2 33,0 1-1,20-1-128,20 2-32,21-2 128,-3-19-128,23-20-32,-2 19-128,1-19-352,-21 0-193,21-19-992,-1-1-2307,-18 0-6245</inkml:trace>
  <inkml:trace contextRef="#ctx0" brushRef="#br0" timeOffset="175545.8983">5736 8570 10922,'-20'-19'2402,"0"-1"-256,1 0-480,-1 20 224,0 0-481,0 0-288,0 20-224,-19 19-129,19 1 1,0 1-64,20-2-97,0-19-351,20 19-33,20 2-192,19-22 96,0 1-64,1 0 0,-1-1-64,2 1-64,-43 0 0,3-1-32,-1 2 160,-40-1-64,-1 0 0,-17-1-32,-3 1-32,-18-20-32,19 20-64,1-20-417,-1 0-288,20-20-640,0 20-1122,20-20-864,0 1-7527</inkml:trace>
  <inkml:trace contextRef="#ctx0" brushRef="#br0" timeOffset="175916.0157">6113 8729 19858,'20'-19'1378,"20"19"-1026,-19 0 481,-3 0-385,23 0 129,-21-20-129,-20 20-320,20 0 0,-2-20-128,-18 1-64,0 19 64,0-20-224,-18 20 32,-22 0-64,19 0 224,-17 20-32,-3-1 0,21 1 384,0 19-32,1 1-32,19 0-31,0-20 127,0 19-128,19 1-64,21-21-192,1 2 32,18-21-256,-1 0-353,-17 0-287,18-21-706,1 2-1473,-21-1-1409</inkml:trace>
  <inkml:trace contextRef="#ctx0" brushRef="#br0" timeOffset="176184.5703">6471 8372 17648,'0'-19'2627,"0"19"-1186,0 19 289,20 21-193,-20-1-224,19 21-352,-19-1-448,20 2-321,0 18-96,20-40 0,-21 21-352,21-40-257,1 19-223,-3-19-481,-17-20-769,-1 0-1858,0 0-2082</inkml:trace>
  <inkml:trace contextRef="#ctx0" brushRef="#br0" timeOffset="176495.1172">6927 8710 14862,'40'59'3939,"-40"-38"-2625,20 18-1,1-19 96,-3-1 225,-18-19-609,0 20-513,20-20-192,-20 0-95,0-20 223,-20 1-384,2-1-32,-3-19 32,-19-2-128,20 2 96,-19-1-192,-1-20 64,0 1-32,21 0 96,19-2-64,0 2 96,0 20-96,19 18 0,21 1 31,-20 20-351,20 20-673,-21 1-865,21-1-1986,-20 19-5220</inkml:trace>
  <inkml:trace contextRef="#ctx0" brushRef="#br0" timeOffset="176663.0859">6769 8631 17584,'-41'20'3299,"41"-20"-1505,0 0-385,0 0-127,21 0-322,19-20-319,-1 20-449,21-21-352,-21 21-801,1 0-736,1 0-2339,-3 0-5317</inkml:trace>
  <inkml:trace contextRef="#ctx0" brushRef="#br0" timeOffset="177212.8905">7364 8690 15502,'0'-20'2595,"0"20"-289,0-19-256,20 19-545,-20 0-192,20 0-416,-1 0-352,1 0-257,20 19-288,-1-19 96,22 0-128,-2-19-384,1 19-481,-21 0-352,21 0-929,-40-20-2018,-1 20-5349</inkml:trace>
  <inkml:trace contextRef="#ctx0" brushRef="#br0" timeOffset="177459.9609">7761 8233 18033,'0'0'2146,"20"0"-897,-20 20 512,20 0-287,0 40-513,-1-21-353,-19 40-255,20-19-129,21-1-160,-21 22-32,-2-22-32,23-20-288,-1 2-289,-21-2-480,21-19-801,-20-20-1633,19 0-1057</inkml:trace>
  <inkml:trace contextRef="#ctx0" brushRef="#br0" timeOffset="177777.3438">8277 8531 15662,'0'39'2915,"0"-19"-1345,0 41 127,0-22-159,0 0-65,20 1-640,1-19-385,17-2-256,3 1-192,-21-20 64,19-20 65,-19 20-161,0-40 64,0 20-128,-20 0-161,0-19 65,-20 19-96,-20 1 128,1-1-97,-2-1 33,-17 21 160,17 0-32,21 0-64,0 0-577,20 21-704,0-21-417,20 0-1601,20 20-4389</inkml:trace>
  <inkml:trace contextRef="#ctx0" brushRef="#br0" timeOffset="178060.5469">8674 8570 12267,'-39'40'6118,"19"-19"-4164,20-1 64,-20-1-353,20 1-159,20 19-642,0-19-447,-1 0-129,21-20-288,1 0 64,-3 0-32,23-20-32,-43 0-128,23 1-32,-21-21-96,-20 21-33,0-1-31,-20-21 32,-21 21 64,3 1-33,-3-1-191,-18 20 128,19 0 192,1 0-33,19 0-671,0 20-994,40-20-1569,0 19-737</inkml:trace>
  <inkml:trace contextRef="#ctx0" brushRef="#br0" timeOffset="178538.0859">9032 8631 12684,'0'0'4067,"19"20"-3490,1 19 160,0 0 576,-20 1 513,41 20-737,-23-1-577,2 1-224,21-20-160,-21 19 65,-2-20 127,2-18-32,1-1-64,-21 0 33,0-20 255,0 0-63,-21-20-353,-17 0-96,18-21 192,-21 2-160,3-20 0,17-1 0,-19 1-32,40-21 0,-20 21 32,20 19-96,20 1-64,0-2 96,0 41-64,19 0 32,1 0 128,1 20-32,-3 1 32,-17 18-64,-1 1-32,-20-1 96,0 2-192,-20-22 64,-1 1-64,-17 0-161,18-1-512,-21-19-288,21 0-384,-19 0-1121,19-19-706,20-1-7430</inkml:trace>
  <inkml:trace contextRef="#ctx0" brushRef="#br0" timeOffset="178943.3592">9587 8531 1377,'41'-39'16848,"-21"18"-15087,-20 21-479,0-20-257,0 0 288,0 20-96,0 0-416,-20 0-577,-1 0-128,21 20 96,-40 0 129,22 20-225,-3 0-64,21-1 0,-20-19-64,40 21 64,-20-22-96,21 1 128,17 0-64,3-1 0,-3 1-64,3-20 160,-1 20-224,-1 1 128,-19-2-64,-20 1 96,20 0-96,-40-1 192,0 1-96,0 0 0,-19-20-96,19 19-64,-21-19-289,23 0-928,-23 0-1346,21 0-2369,20 0-9771</inkml:trace>
  <inkml:trace contextRef="#ctx0" brushRef="#br0" timeOffset="202863.2813">456 10119 9609,'-20'0'1441,"20"0"-608,0 0 992,0 19 161,20 3-384,-20-3-417,20 21-352,19-1-353,-19 21 65,20-20-33,-20 19 33,19-20-1,-19 2-63,0-22 95,-20 1 161,21-20 288,-21 0-481,0 0-223,-21-20-97,1 1 160,0-1-288,-19-21 129,19 2-193,-20-20-32,20 18 32,-19-18-160,39 0 128,0 18-161,0 2 97,20 19-64,-1 1-64,1-1-705,20 20-544,-1-20-1282,1 20-640,1 0-929</inkml:trace>
  <inkml:trace contextRef="#ctx0" brushRef="#br0" timeOffset="203240.2343">1012 10199 16239,'-20'20'1025,"20"-20"128,0 19 577,20-19 63,-20 0-704,19 0-672,1 0-193,0 0-96,21-19-32,-23-1 0,23 0-96,-21 1-96,-20-3 64,0 3-32,-20-1-32,-1 20 64,-17 0 96,17 20 160,-19-1 96,1 3 257,19 17-257,-20 0-95,20 20-33,20-18-192,0-2-32,40 1 0,-20-1-32,39-18-161,2-1-479,-2-1-257,20-19-1153,-19-19-2114,19 19-4548</inkml:trace>
  <inkml:trace contextRef="#ctx0" brushRef="#br0" timeOffset="203523.4375">1488 9940 19506,'-20'-59'1954,"20"40"-513,20-2-640,-20 21 288,0 0 64,-20 21-192,20-2-417,0 40-255,20 0-193,19 2-64,22 17-160,-3 3-257,-17-22-319,-1-19-321,-1 0-609,-19-21-992,20 1-1602,-40 0-7688</inkml:trace>
  <inkml:trace contextRef="#ctx0" brushRef="#br0" timeOffset="203725.5859">1389 10219 19250,'-20'0'2850,"0"0"-2177,20 0 544,0 0 289,0-20-1058,40 20-352,-20 0-96,39-20-224,-19 1-513,19-3-672,20 22-1314,-18-19-1473,-2-1-6918</inkml:trace>
  <inkml:trace contextRef="#ctx0" brushRef="#br0" timeOffset="204043.9453">1964 10099 19314,'0'0'2274,"0"20"-1121,0 21 288,0-2 65,20 0-545,1 20-385,17-18-512,-17-2 64,19-19-63,-1 0-33,-19-20 0,20-20 96,-1 0-32,1 1-96,-20-21-192,-20 0-1,0 0-127,0 21 64,-20-21-257,20 21-672,-20-3-897,0 22-1537,20 0-3107</inkml:trace>
  <inkml:trace contextRef="#ctx0" brushRef="#br0" timeOffset="204673.828">2460 10160 12427,'21'59'2371,"-21"-40"-225,20 21-193,-20-21-31,20 2-416,-2-1-449,-18-20-161,21 20-63,-21-20-288,0-20 320,0 20-321,0-20-512,-21-1 64,3-18 0,-2 0 0,0-1-96,20 21-32,0-22-32,0 1-160,0 21-64,20 19-449,18-20-320,3 20-737,-1 20-512,19-20-865,-19 19-1729</inkml:trace>
  <inkml:trace contextRef="#ctx0" brushRef="#br0" timeOffset="205050.7813">2977 10160 16431,'40'78'1441,"-20"-38"-448,-20 0 897,19-20-96,-19 19-353,0-19-640,20-20-353,-20 0-191,0 0 95,0 0-160,-20-20-192,20-19-64,0-2 64,0 2-96,0 0 64,0-20-192,0 37 288,20 3-96,0 19 32,0 0 0,19 41 0,-19-2 192,20 0-320,19 1-128,-18 0-353,18-20-992,-19 0-1442,0-20-1762</inkml:trace>
  <inkml:trace contextRef="#ctx0" brushRef="#br0" timeOffset="206382.8125">4347 10079 15502,'-20'-59'545,"0"59"352,0-21 224,0 21 993,1 0 32,-1 0-737,0 41-608,-1-21-289,1 39 1,20 1-129,-18-1 193,18 0-449,18-18-32,23-2-32,-21 1-160,19-21-128,21-19-513,-20 0-224,19 0-609,-18-19-640,-23-21-576,22 21-97,-19-21-4260</inkml:trace>
  <inkml:trace contextRef="#ctx0" brushRef="#br0" timeOffset="206592.7735">4546 10160 13292,'-21'19'2979,"1"-19"-897,20 20 64,0 0-224,20 19-449,-20-19-576,41-1-256,-23 2-321,23-21-192,18 0 0,-19 0 0,0-21-128,-1 2-224,1-1-320,-20 0-289,-1 1-416,1-1-481,-20 0-929,0 1 97,0-3-1698,-20-17-7111</inkml:trace>
  <inkml:trace contextRef="#ctx0" brushRef="#br0" timeOffset="206770.5078">4823 9881 7431,'0'-40'5541,"0"20"-2434,0 20-481,0 0-448,0 20 96,20 20-576,0 0-673,19 19-448,1 1-321,-1 19-96,2-38-288,-1 18-321,-1-40-447,1 21-610,0-40-1184,-40 19-1827,0-19-11113</inkml:trace>
  <inkml:trace contextRef="#ctx0" brushRef="#br0" timeOffset="206936.5233">4764 10099 20563,'0'0'2114,"0"0"-801,39 0-288,1-20-448,-1 20-321,1-19-256,19 19-513,-18 0-1024,-1-20-1378,19 20-1985</inkml:trace>
  <inkml:trace contextRef="#ctx0" brushRef="#br0" timeOffset="207658.2032">5835 9980 14637,'0'40'1858,"21"-20"-449,-1 39 289,-2-20-609,3 22-224,-1-22-257,20 1 129,-21 0-352,1-20 31,0-20 0,0 0 161,-20 0-161,0-20 33,0-1-1,0 2-224,-20-21-64,20 1-31,-20 0-1,0-22-96,1 22 0,19-22-128,0 22 96,0 19 0,19 1-96,1-1 0,0 20-129,0 0-319,20 20-321,-1-20-640,1 19-706,19 1-831,-18 0-578,-3-1-6085</inkml:trace>
  <inkml:trace contextRef="#ctx0" brushRef="#br0" timeOffset="207932.6172">6392 10040 6438,'19'20'4932,"-19"-20"-1793,20 19-512,-20-19-225,20 0-320,0 0-609,-20-19-352,20-1-608,-1 0-257,1-1-160,0-18 0,-20 19 0,0 1-32,0-1-31,-20 0-1,0 20 32,1 0-64,-21 0 32,20 20 32,-19 19 96,19 1 64,0 20-160,20-21 353,0 20-289,20 2-32,0-2-96,19-20-417,21-18-255,-1-1-545,0 0-705,2-20-1377,-23-20-385,23 0-11530</inkml:trace>
  <inkml:trace contextRef="#ctx0" brushRef="#br0" timeOffset="208317.3826">6848 10160 15118,'40'98'2466,"-20"-18"-768,-1-21-321,21 21-288,-20-21-352,19 0-385,-19-18-256,21-2-32,-41-19 0,20-1-32,-20-19 161,0 0 287,-20-19-160,-1-1-224,1-19 0,-18-2-96,-3-18-32,1 0 97,1-41-98,19 1 1,0 0-256,0-1 32,20 20 128,0 21 128,20 20-32,-20 19 64,40 20 96,-20 20-32,-1 19 0,1 20-64,0 2-160,-20-2-64,0 1-225,20-20-351,-20-1-417,0-19-353,-20-1-127,20-19-1026,0 0-9929</inkml:trace>
  <inkml:trace contextRef="#ctx0" brushRef="#br0" timeOffset="208570.3125">7146 10258 13068,'20'20'2979,"0"-20"-1090,-20 0 1,0 0 64,0-20-480,0 0-610,0 1-447,-20-21-65,20-1-64,-20 2 1,20 0-193,0-22 0,0 2-192,0 20 0,20 19-225,0 1-31,19 19-449,-19 19-640,20 1-737,-1 19-705,1-19-2594</inkml:trace>
  <inkml:trace contextRef="#ctx0" brushRef="#br0" timeOffset="208875">7542 10060 15726,'21'0'1218,"-1"0"-33,18-20 769,-17 0-65,-1 20-800,0-21-544,19 2-257,-39-1-192,20 0-32,-20 1 160,-20 19-95,1 0-97,-21 0 128,20 0-32,-19 19 224,-1 21 1,19 0 63,1 0-128,2-1 1,18 0-289,18 2 0,23-1-65,-21-21-447,39 1-801,-19-20-1346,-1 0-2690</inkml:trace>
  <inkml:trace contextRef="#ctx0" brushRef="#br0" timeOffset="209787.1093">8318 9921 16079,'-41'-40'1441,"21"21"-224,0-2 32,-19 21 33,19 0 63,0 21-256,0-2-480,1 21-225,19-21 0,0 21-160,19 0 1,21 0-193,0-1 32,19 0-64,0 2-160,-19-1-129,19-21-95,-38 1-32,-1 0 287,0-1 65,-20 2 64,-20-1 0,0-20 32,-19 0-32,19 0-32,-21 0 0,21 0-64,-19 0-192,19-20-289,0-1-191,0 2-1,20-1 64,20-19-127,0 19 543,0 20 161,19-20 128,-19 20 192,21 0 289,-3-19 63,3 19-191,-1 0-65,-1-22 192,1 22-191,-20-19-65,19-1-160,1-19-64,-20 19 32,1-21 96,-3 22-96,-18-1 32,0 0 64,0 1-32,-18 19 32,-3 0-128,1 19 33,0 1-1,0 19 64,1 2 192,-1-2-352,20 1 128,0 1-160,39-22-224,-19 21-417,20-21-576,19-19-1250,-18 0-1761</inkml:trace>
  <inkml:trace contextRef="#ctx0" brushRef="#br0" timeOffset="210083.9842">8893 9921 14157,'20'19'3747,"-20"21"-1985,20-21 32,-1 22 32,1-2-65,0 1-672,0 1-544,0-2-321,-20-19-160,19-1-32,1-19 64,-20 20-96,0-20 0,0 0 0,0-20 64,20 20-128,-20-19 64,20-1-32,1 0-64,-3 20 32,22 0-352,-19 0 31,17 0-448,3 20-672,-21-20-705,19 20-1410,-19-20-3170</inkml:trace>
  <inkml:trace contextRef="#ctx0" brushRef="#br0" timeOffset="210287.1093">9330 9801 16815,'0'-39'3396,"19"59"-962,-19-1-480,20 21-609,0 20-640,0 19-257,0-19-352,19-1-512,-19 2-225,0-42-384,21 1-736,-23 0-1218,-18-20-897,20-20-7815</inkml:trace>
  <inkml:trace contextRef="#ctx0" brushRef="#br0" timeOffset="210626.953">9190 10040 14509,'-20'20'4933,"20"-20"-3396,20 0 97,21 19-161,18-19-159,0 0-450,1 0-511,19 0-193,0 0-32,-18 0-128,-2 0 32,1 0-64,-21 0-64,-19-19 160,0 19-128,0-20 160,-20 0-192,0-1 96,0 21-64,-20-19 64,0-1-128,0 0 32,0 1 96,-19 19 0,19 0 32,0 19-96,-1 1 96,3 0-32,18 20-129,0-20-31,18 19-512,23 1-706,-21-21-1408,39 3-1891,-19-22-4419</inkml:trace>
  <inkml:trace contextRef="#ctx0" brushRef="#br0" timeOffset="210946.2889">9984 10040 14701,'-20'0'3332,"20"0"-1859,0 20 193,-19-1-33,19 21-160,0-21-672,19 22-512,1-21-257,0-20 32,21 0-160,-3 0 128,-17-20 96,-1 1-224,0-22-193,-2-18-63,-18 19 192,-18 0 160,-2-19-192,-21 19 128,3-20 64,18 21 0,-1 19 320,1 0 192,0 20 33,20 20-129,0 19 129,0 1-353,40 20-96,1-1-416,18-20-577,-1 2-1153,3-21-2979,-2 19-8584</inkml:trace>
  <inkml:trace contextRef="#ctx0" brushRef="#br0" timeOffset="211707.0313">10739 9523 11787,'-20'-20'3619,"20"20"-1056,-20 0-802,40 20 1,-20 0 32,0 20-385,20 39-416,0-18-513,-1 17-63,1 2-97,20-21-192,-19 0-64,17-38 64,-18 19-64,1-40-32,-1 19 64,-2-19-64,3-19 33,-1-1-97,0 0 128,0 20 0,-1-21-192,1 21 32,20 0 32,-20 41-33,-1-21 33,1 19-160,0 0-64,-20-17 64,0 17 64,-20-19-161,0-1-159,1-19 0,-21 20-225,20-20-64,-19 0 1,19-20 159,-20 20 97,19-19-866,3-1-1729,-2 20-1345</inkml:trace>
  <inkml:trace contextRef="#ctx0" brushRef="#br0" timeOffset="212011.7188">11393 9999 20787,'21'0'2082,"-21"0"-1665,20 21 640,0 19-32,0-21-449,-1 21-384,21 1-160,0-22-384,-1 1-321,1 0-63,-1-20-834,1-20-896,-19 0-513,-1 1-1217</inkml:trace>
  <inkml:trace contextRef="#ctx0" brushRef="#br0" timeOffset="212177.7343">11831 9999 18033,'0'80'2146,"-21"-21"-513,21 22-224,-20-3 65,2 2-513,-2-1-673,-1-19-288,21-20-352,0 19-321,0-38-672,21-2-1506,-21 1-2338</inkml:trace>
  <inkml:trace contextRef="#ctx0" brushRef="#br0" timeOffset="213669.9217">12764 10138 14862,'20'61'1185,"-20"-41"-32,19-1 128,-19-19 288,0 0 1,20 0-353,-20-19-384,0-1-257,0-19-31,-20-2-33,1 1-95,-1-19-193,-20-1-32,19 1-64,-17-1-64,-3-19-64,3-1-32,18 21 32,-1-21-64,1 40 64,20-19-96,0 40 96,0-22-128,41 41 64,-21-20-32,39 20-160,-19 0-417,19 20-512,0 1-993,1-1-1377,-21 19-1058</inkml:trace>
  <inkml:trace contextRef="#ctx0" brushRef="#br0" timeOffset="213865.2343">12466 9801 15887,'-20'20'1729,"20"-20"-608,20-20 609,0 20-65,19-19-1024,2-1-545,-3 20-64,3-20-256,-1 20-192,-1 0-481,1 0-1634,-1 0-1665</inkml:trace>
  <inkml:trace contextRef="#ctx0" brushRef="#br0" timeOffset="214061.5233">13260 9960 17616,'20'60'2242,"0"-20"-384,-20-21-577,19 21-512,1-21-417,0 3-352,-20-3-256,20 1-641,1-20-416,-3 0-929,-18-20-1249,0 1-7624</inkml:trace>
  <inkml:trace contextRef="#ctx0" brushRef="#br0" timeOffset="214207.0313">13141 9762 15086,'-59'-39'1505,"59"19"-960,0-1-417,0 1-128,0 0-641,20 1-1441,-1 19-10506</inkml:trace>
  <inkml:trace contextRef="#ctx0" brushRef="#br0" timeOffset="214480.4688">13418 9999 16335,'41'100'2466,"-21"-80"-544,0-1 128,-2 3-480,-18-22-257,0 19-641,21-19-95,-21-19-289,0-3-96,0 3 1,0-1-97,20-19-96,-20-1 96,20 0-192,-20 20 128,20-19-64,-1 39 0,1 0-128,0 0 127,0 39 33,19-19-384,-19 20-417,0 0-320,20-1-1121,-1 0-1858,-19-17-4676</inkml:trace>
  <inkml:trace contextRef="#ctx0" brushRef="#br0" timeOffset="214814.453">14133 9901 15342,'0'-39'3748,"-19"18"-1955,-1 21-159,0 0-449,0 40 0,0 0-256,1-1-353,19 21-351,-20-20-129,40-1-96,-20-19-64,19-1-96,1-19-1,0 0 65,20-19 0,-21-21-160,1 21 192,-20-21 96,0 19 0,0 2-32,0-1 160,-20 20 64,20 0 1,-19 20-33,-1 20-32,20-20-160,0 19-64,20 1-385,-1-21-447,21 3-930,1-3-1986,-3-19-1217</inkml:trace>
  <inkml:trace contextRef="#ctx0" brushRef="#br0" timeOffset="215052.7343">14372 9603 19570,'20'0'3267,"-20"0"-1826,20 39 1,-1 1-225,1 20-320,20-1-289,-20 21-415,-1-21-97,21-19-288,-20 20-225,0-40-384,19 19-288,-19-19-865,0-20-2498,-20 0-8136</inkml:trace>
  <inkml:trace contextRef="#ctx0" brushRef="#br0" timeOffset="215791.9922">15582 9583 14477,'21'-99'3139,"-1"59"-544,19 21-289,1-22-641,0 21-415,-1 20-546,1 20-287,19 40-193,-19 19-32,-1 1-128,2 20 96,-1-21-128,-22 20-160,3-40 96,-21 0-96,0 2-32,-21-22 32,-17-19 96,18-1-128,-21 3 160,2-22-32,19 0 32,-20-22 0,21 3 96,-1-21-96,20 1 96,0-2-64,0 22 128,20-1 64,19 20-64,1 0-224,-1 39 64,2-18 0,-1 19-448,19-21-417,-19 1-737,19 0-1729,-19-1-2370</inkml:trace>
  <inkml:trace contextRef="#ctx0" brushRef="#br0" timeOffset="216428.711">16755 9841 14798,'0'-40'2658,"18"40"-736,-18 0-32,20 20-449,21 21-384,-21 18-224,19 0-385,1 1-95,-20-21-129,19 1 128,1 1 0,-20-22 33,-1-19-161,1 20 128,-20-40-127,0 20 31,0-19-128,0-22-96,0 1 32,0 1-64,0-21-32,0 20-288,0-19-385,0 19 0,0 20-31,0 0-353,0 20-673,0 0-64,20 40-864,-20 0-513,20-20-7560</inkml:trace>
  <inkml:trace contextRef="#ctx0" brushRef="#br0" timeOffset="216704.1014">17251 10020 11114,'38'0'3716,"-17"0"-1346,-1 0 256,0 0-640,0-21-705,-1 2-352,21-1-256,-20-19-417,0 19-64,-1 0-160,-19 1 64,0-2 65,-19 1-1,-21 20 32,20 0 64,-19 0 32,-1 20 129,20 1 31,-19 18-95,19 0-33,20-19-96,0 19-128,0-18-128,38-1 32,-17 0-384,19-1-385,19-19-512,-19 0-929,19 0-1217,-19 0-930,-1 0-8263</inkml:trace>
  <inkml:trace contextRef="#ctx0" brushRef="#br0" timeOffset="216899.4139">17786 10199 9609,'0'-20'8872,"-19"20"-6470,19-41-320,-20 22-192,0-21-513,20 1-544,-21-2-416,21 2-289,0 0-160,21-20 0,-21 18-257,20 2-447,0 19-321,-1 0-96,-19 20-737,40 0-961,-20 0-1217</inkml:trace>
  <inkml:trace contextRef="#ctx0" brushRef="#br0" timeOffset="217225.5859">18004 9405 18929,'0'0'2339,"20"20"-898,0-1 128,1 40-255,-1 2-385,-2-2-481,2 41-224,1-22-128,-1-17-224,19-2-128,-19-20-224,20 0-353,-20-18-769,19-21-800,-39 0-1986,20 0-9577</inkml:trace>
  <inkml:trace contextRef="#ctx0" brushRef="#br0" timeOffset="217450.1953">17984 9841 16527,'40'-20'3684,"1"0"-2019,17 20 193,-17-19-321,18 19-512,1 19-640,-1 1-161,-19 0-64,19 20-128,0 0-32,-18-1-160,-1-19-352,-1-1-33,1 2-160,-20-21-576,19 0-1249,-39-21-2627</inkml:trace>
  <inkml:trace contextRef="#ctx0" brushRef="#br0" timeOffset="217628.9063">18541 9642 2722,'-41'-39'14798,"23"19"-12364,18 1-928,0-2-449,18 21-769,2 0-384,21-20-1153,-3 20-3011</inkml:trace>
  <inkml:trace contextRef="#ctx0" brushRef="#br0" timeOffset="218217.7735">19116 9782 15758,'-19'-20'1826,"-1"0"-384,0 40-97,0 0 96,-1 19-192,3 2-224,18 18-320,0-20-161,18 0-223,23 2-129,-1-21-128,19-1-32,0-19-128,1 0 64,-21-19-128,22-1 0,-23-21 32,-17 22-161,-1-21 385,-20 21-192,0-21 128,-20 21 0,20-2 0,-39 21-96,19 0 128,-21 21 0,21-2-64,2 21 32,-3-1 0,1 0 33,20-18 95,20 19-256,19-21 160,1-19-353,19 0-447,22 0-994,-22-19-1953,0-1-2595</inkml:trace>
  <inkml:trace contextRef="#ctx0" brushRef="#br0" timeOffset="218521.4842">19930 9682 17328,'-59'21'2819,"18"-1"-1859,3-1 450,38 21-321,-21-1-96,21-19-609,41 20-224,-23-20-128,43 0-32,-2-1-96,1 1-32,-1 0-64,-19-1 96,-21 2 128,1-1 32,-20 0 32,-20 19 64,-19-19 289,-1-20-65,1 19-192,-21-19-128,1 0 0,19 0-64,19 0-993,3 0-1441,18-19-2915</inkml:trace>
  <inkml:trace contextRef="#ctx0" brushRef="#br0" timeOffset="218691.4063">20347 10238 23029,'0'20'1346,"0"-20"-2467,0 0-417,20 0-1217,-20 0-223</inkml:trace>
  <inkml:trace contextRef="#ctx0" brushRef="#br1" timeOffset="226575.1953">6431 10913 8167,'60'-20'2787,"-41"20"-2787,21 0 0,0 0 0,19 0 64,-18 0-64,-3 0 32,23 0 128,-22-20 385,21 20 672,19 0-320,-20 0-609,22-19-128,-2 19 32,0 0 32,20 0-127,-20 0-1,20-20-64,1 20 0,-1 0-32,0 0 32,20 0 128,1-20 128,19 20-160,-21-19 0,22 19 1,-21 0-33,21-20 64,-2 20 0,1-21 96,-1 21 161,2 0-1,-1 0-64,-19 0 1,18 0-97,1 0-64,19 0-96,-18 21-64,-21-21 32,19 0 32,2 20 64,-1-20 1,-21 0 63,21 19 32,-19-19 128,18 20 289,-19-20-160,-20 0-1,21 20-288,-41-20 0,20 0-127,-18 0-1,-22 0-96,0 0 64,-19 19-224,0-19-449,-1 0-832,1 20-1442,-20 0-3363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3-19T04:25:17.08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0000FF"/>
    </inkml:brush>
    <inkml:brush xml:id="br3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873 3291 11050,'-40'-61'2242,"19"22"-833,3 19 321,-2 0-192,-1 20-481,1-19 96,-18 19-353,17 19-191,-19 1 160,20 19 63,-19 20-127,19 2 0,0 18-289,20 1-160,0-2-159,40-17 191,-1-2 32,21-20 32,19-18 1,21-21-1,-21-21-192,20-18-32,-18-1-96,-2-19 97,0-1-129,-20-19-161,-39 19 65,0 1-224,-40-2-160,-19 22 95,-42 19 289,23 1-128,-42 19-64,21 0-481,0 19-865,19 1-1024,1 19-930,18 2-1793</inkml:trace>
  <inkml:trace contextRef="#ctx0" brushRef="#br0" timeOffset="268.5547">1031 3350 19186,'-59'0'1313,"39"0"-32,20 0-897,-20 0 834,20 19 95,0 1-352,20 0-577,0 20-224,0 19 32,0-19-95,19 0-194,-19 0-191,21-21-160,-3 1-321,-17 19-704,19-39-866,-22 20-2081,23-20-2851</inkml:trace>
  <inkml:trace contextRef="#ctx0" brushRef="#br0" timeOffset="551.7578">1448 3369 17840,'-20'20'1025,"20"-20"-416,0 20 1345,20 1-385,-20-2-95,20 1-481,0 19-417,19-19-191,1 19-129,1-18 64,-3-1-32,3 0-192,-1-20 161,-21 0 95,21-20-320,-40 0-128,20-1-128,-20 2-193,20-21-640,-20 1-352,-20 0-705,20 18-1185,-20 1-1794</inkml:trace>
  <inkml:trace contextRef="#ctx0" brushRef="#br0" timeOffset="905.2734">1984 3528 20275,'21'0'1025,"-1"0"768,-2 0-415,23 0-674,-21-20-31,0 20-96,-1-19-289,-19 19-64,40-20-96,-40 0 64,20 1-160,-20-2-128,0 1 64,0 0-128,0 20 64,-20-19 64,0-1-128,-19 20 96,19 0 0,0 20 0,0-1 32,20 21 64,-21 0-128,3 0-33,18-1 129,0 0-32,18 2-480,3-21-65,-1-1-448,0 1-608,19-20-801,1 0-1122,0 0-3426</inkml:trace>
  <inkml:trace contextRef="#ctx0" brushRef="#br0" timeOffset="1152.3437">2422 3489 13196,'0'-59'3395,"0"38"-768,0 21-898,-21-20-640,21 20 64,-20 0-352,0 20-352,20-20-513,0 21 64,0 18 0,40-19 224,-1 19-32,22-19 192,-23 20 129,-17-20-257,19 0-32,-40-1-32,20 1-31,-20 0-33,-20-1 160,0-19-384,0 20-96,-1 1-417,-17-21-352,18 20-256,-21-20-1345,23 0-2755</inkml:trace>
  <inkml:trace contextRef="#ctx0" brushRef="#br0" timeOffset="1398.4375">2679 3132 21556,'20'-21'1441,"0"21"-256,-20 0-1089,0 21 321,0-2 384,0 21 224,-20-1-161,40 22-447,-20 17-385,20-17 64,-1-2-128,1-20-96,0 0-257,1-18-191,-1 19-481,-2-40-545,2 0-1473,-20 0-2306</inkml:trace>
  <inkml:trace contextRef="#ctx0" brushRef="#br0" timeOffset="1659.1797">2521 3469 18193,'18'-39'1121,"3"18"-192,39 21 992,-1-20-287,1 0 64,-1 20-289,20 0-576,0 20-513,-18 0 0,-2 1-192,-19-2 1,-1 21-1,1-1-64,1-19 96,-23 20-256,22-20 32,-19-20-224,-1 20-385,-20-20-320,0 0-352,0-20-929,0 0-3844,-20-1-11017</inkml:trace>
  <inkml:trace contextRef="#ctx0" brushRef="#br0" timeOffset="1775.3906">3116 3171 20179,'-60'-39'2306,"60"39"-480,-19-21-1058,19 21-864,0 0-480,-20 0-1346,20 21-4036</inkml:trace>
  <inkml:trace contextRef="#ctx0" brushRef="#br0" timeOffset="2586.9141">3592 3369 15598,'-20'-19'1442,"1"-1"287,19 20-191,-20 0-513,20 20-449,0-1 225,0 21 96,0 0-192,0 19-225,20 0-96,-1-18-191,1-21-33,20-1-32,-19 1 64,-3-20-32,2-20 64,-20 1-128,21-1-128,-21-21-96,0 22 0,-21-21 96,21-19-32,-20 19-32,2 20 64,18-19 64,0 39 0,0 0-96,0 0-160,18 19 384,2 1-160,21 21 64,-21-2-32,19-19 0,1 19-64,-20-39 32,19 0-64,-19 0-64,0 0-32,0-20 32,-20 1 128,19-21 0,-19 21 32,0-22 64,0 21 64,20 20-64,-20 0-32,20 0-96,0 40 32,19 0 0,1 0 64,1-1-609,18 0-672,0 2-672,1-21-1250,-20-1-1570</inkml:trace>
  <inkml:trace contextRef="#ctx0" brushRef="#br0" timeOffset="3115.2344">932 4143 17424,'-39'40'705,"19"-40"-481,20 21 1473,40-21-319,19 0-289,20 0-128,61 0-161,38 0-287,99-21-33,82 21 161,17-20-96,-18-19-257,-21 19-128,-60-19 224,-18 19-63,-20-21-97,-61 22 32,-20-1-96,-58 0-64,-1 20 32,-59-19-63,-20 19 31,-20 0 192,0 0-192,-20 0-609,-20 0-319,21 0-257,-21 0-257,20-20-704,20 20-3331,-20 0-10666</inkml:trace>
  <inkml:trace contextRef="#ctx0" brushRef="#br0" timeOffset="3289.0625">4566 3469 25079,'18'-20'-224,"-18"1"-1890,21 19-1762,-21 0-10858</inkml:trace>
  <inkml:trace contextRef="#ctx0" brushRef="#br0" timeOffset="3404.2969">4684 3747 22389,'0'39'-257,"0"-39"-95,0 20-737,0-20-1858,0 20-736</inkml:trace>
  <inkml:trace contextRef="#ctx0" brushRef="#br0" timeOffset="5570.3125">5062 3548 13869,'0'-20'2210,"-20"0"32,20 20 128,0 0-800,0 0-962,0 20-191,0 19 287,0 2-319,20-2 63,-20 1-128,18-21-31,3 1 31,-1 1-128,20-21-96,-20 0 128,-1-21-96,1 21-128,0-20 97,0 1-33,-20 19-160,20 0-1,-1 0 65,1 0 0,0 19 161,1 1-33,-1 1 96,18-21-32,3 0 64,-21 0 128,19-21-319,-19-18 95,20 19-224,-40-19-225,19 19-319,-19-21-353,0 2-737,-19 19-1505,19-19-1698</inkml:trace>
  <inkml:trace contextRef="#ctx0" brushRef="#br0" timeOffset="5896.4844">5558 3032 18001,'0'0'2114,"0"20"-1218,20-1 418,-1 21 223,1 0-352,0 19-416,20 22-449,-1-22-64,-19 0-191,21-19 95,-3 0-128,-18-1 96,1-19-32,-1-1-32,-2-19 64,-18 0-160,0 0 288,0 0 129,0 0-65,0-19-224,0-21-32,0 21-32,0-1-64,21 0-96,-21 20-160,20 0-321,20 0-95,-21 20-289,21 0-737,0 19-961,-1-19-1537,21-20-4292</inkml:trace>
  <inkml:trace contextRef="#ctx0" brushRef="#br0" timeOffset="6170.8984">6392 3430 15438,'-20'-21'2466,"0"1"97,0 20-801,-19 20-609,19 1 160,0-2-288,-21 21-513,41-1-416,0 0 193,20-18-1,1-1-352,19 0 256,-22-20-96,23 0 64,-21 0-96,0-20-32,-1 20 65,-19-20-33,20 20-32,-20 0-32,0-21-96,0 21-97,0 21-31,0-1-160,20 0-353,0-1-608,0-19-737,-1 20-1345,1-40-1250</inkml:trace>
  <inkml:trace contextRef="#ctx0" brushRef="#br0" timeOffset="6381.8359">6609 3171 14894,'0'-39'4772,"0"39"-2241,0 19-994,20 1-96,0 39-800,-20 2 672,41 17-768,-23 2-353,2-21-192,21 0-96,-2 2-321,1-42-127,0 1-257,-20 0-800,-1-20-994,-19-20-2177,0 0-9866</inkml:trace>
  <inkml:trace contextRef="#ctx0" brushRef="#br0" timeOffset="6555.6641">6491 3449 22389,'-20'0'1601,"40"0"-832,-1 0 288,41-19-32,-1 19-160,20-21-577,-18 21-352,-2 0-192,1 0-449,-21 0-480,1 0-833,-20 0-2274,-20 21-6150</inkml:trace>
  <inkml:trace contextRef="#ctx0" brushRef="#br0" timeOffset="12993.1641">7662 3469 17840,'0'-39'1826,"0"39"-993,0 0 352,0 0-256,20 0-481,-20 19 97,0 1 63,20 19-351,-1-19-225,1 0 64,0-1-224,-20 2-385,20-21-480,0 0-1089,0 0-2050,-20 0-6982</inkml:trace>
  <inkml:trace contextRef="#ctx0" brushRef="#br0" timeOffset="13145.5078">7542 3230 18065,'-38'0'1537,"38"-20"-1185,0 20-512,0 0-448,0 0-1,18 20-128,23-20-1569,-21 20-4356</inkml:trace>
  <inkml:trace contextRef="#ctx0" brushRef="#br0" timeOffset="13384.7656">8020 3250 13196,'0'0'2498,"0"19"-2049,-20 3 736,20-3 128,0 1 129,0 0-257,0 19-705,20-19-160,19 20-159,-19-20-97,20 0 160,-21-1-64,1 1-128,0-20 192,-20 20-64,0-20 1,0 0-290,-20 19-479,0 2-1250,1-1-2402,-1-20-10186</inkml:trace>
  <inkml:trace contextRef="#ctx0" brushRef="#br0" timeOffset="18401.3672">8814 3230 3010,'0'-39'10602,"0"19"-8648,-20 20 192,20 0 32,0 0-704,0 0-994,0 20 321,0-1 288,20 21-192,0 20-193,-2-1-383,3 2-1,-1-22-192,20 20 0,-21-20-128,21 2-160,-20-2-160,19-19-353,-19-20-224,-20 0-672,0 20-1154,0-20-1633</inkml:trace>
  <inkml:trace contextRef="#ctx0" brushRef="#br0" timeOffset="19075.1953">8575 3608 18705,'-20'0'2210,"40"-20"-1377,0-1 256,20 2 128,-1-21 32,1 21-608,19-21-513,-18 21-64,-3-22-192,3 21-160,-1 1-481,-21-21-384,1 21-705,0-3-672,-20-17-417,0 19 225,-20-19 543,20 19 1539,0 1 864,-20-2 1602,20 21 736,0 0-416,0 0-929,0 21 385,20 18-161,-20 20-352,40 2-128,-20-2-256,-1 21-129,21-21-383,-20 0 95,19-19-96,-19 0-96,0-21-32,1 1 32,-1 0-64,-2-1 32,-18-19-32,0 0 193,0-19 31,0 19-256,0-20 0,0-19-64,0 19-64,0 0 64,0 20-161,20 0 97,1 0 64,-1 20 96,19-20 0,-19 20-32,20-1 32,-1-19 0,1 0-32,0-19 64,-1-1-32,-19 0 33,0-20 31,1-19-32,-21 19-128,-21 0 160,21 20-32,-20 0 32,0 20-64,2 0 160,-3 20-96,1 0 32,0 20 32,20 0 1,0-1-1,20-19-128,0 20 32,19-20-64,1 0-385,19-1-319,-18-19-193,18 0-1089,-19 0-2306,0-19-6662</inkml:trace>
  <inkml:trace contextRef="#ctx0" brushRef="#br0" timeOffset="19763.6719">10362 3647 14830,'39'20'1473,"-19"19"257,21 2 63,-3 18-928,3 20-352,-2-19-129,1-1 160,-20-18-159,0-21-161,-1-1 32,-19 1 65,0-20 255,0 0 353,-19-39-769,-1 19-128,-20-40-64,1 1 64,-1-2-96,-1-18 96,3-20-32,-3 0-64,2 0-96,19 19 32,0 21 128,20 19 64,0 21 64,20-3-64,0 44 0,-1 17 0,21 0 64,-19 41-96,17-21-32,-18 0 0,1 2 0,-1-2-32,0-20-32,-20-18 0,0-1-224,19-20-64,-19 19-1,0-19-383,0-19-706,-19-1-1376,19-1-1346,0 1-9930</inkml:trace>
  <inkml:trace contextRef="#ctx0" brushRef="#br0" timeOffset="19965.8203">10660 3706 12780,'19'-19'3075,"1"-1"-1058,-20 0-31,0 1-352,0-21-289,0 0-480,0 20-449,0-19-320,20 19-128,-20 0-64,20 1-480,0-2-321,19 21-641,-19 0-992,0 0-577,19 0-737,-19 21-5348</inkml:trace>
  <inkml:trace contextRef="#ctx0" brushRef="#br0" timeOffset="20183.5937">10917 3449 3779,'21'20'5701,"-21"0"-1889,0-1-801,-21 1-545,21 19-544,0-18-481,0 19-319,21-21-386,-1 21-415,19-21 255,1-19-256,-1 0 1,21 0-97,-21-19 32,-19-1-160,0-19 128,-20 19-31,0-21-129,0 22-224,-40-21-65,1 21-159,-1-1-545,1 20-224,-1 0-481,20 20-1793,-1-20-6054</inkml:trace>
  <inkml:trace contextRef="#ctx0" brushRef="#br0" timeOffset="20754.8828">11314 3111 15855,'0'-59'2081,"0"39"194,21 20-770,-21-20-544,0 20 96,0 20-32,20 0-32,-20 39-288,20 1-161,-20 19-63,18 1-193,3-21-96,-1 1-96,0-1-32,0-39 0,-1 0 32,1-1 64,0-19 33,0 0 127,0-19-160,19 19-64,-19-20-96,21 20 0,-3 0-96,3 20 32,-21-1 32,-2 2-32,-18 19 96,0-21 0,0 1-96,0-20 32,-18 20 32,-23-20-192,21 0-65,0 0-127,-19-20-128,-1 20-161,20-20-288,1 1-640,-1-1-1314,0 0-2178,20-1-7975</inkml:trace>
  <inkml:trace contextRef="#ctx0" brushRef="#br0" timeOffset="21146.4844">12108 3548 19186,'0'-20'1633,"-18"0"-31,18 1-193,-21 19-544,1 0 160,0 0-128,0 39-417,-19-19-160,19 20-127,20 0-1,0-21-224,0 21 128,20-21-64,-1-19 0,1 20-32,20-20 128,-20-20-32,19 1-128,-19-1-96,0-19-64,1 19 160,-21-21 96,0 22-160,-21 19 64,21-20-96,-20 20 64,20 0-129,0 20-31,-20-1 96,40 22-128,0-21-129,1-1-479,17 1-514,3 0-960,-1-20-1602,-1 0-4355</inkml:trace>
  <inkml:trace contextRef="#ctx0" brushRef="#br0" timeOffset="21610.3516">12307 2993 18801,'0'-20'2595,"0"20"-1282,0 20-32,20-1 193,-20 21 159,0 19-480,0 21-480,0-21-97,20 21-415,0-21-65,0-18 0,-1-2-32,1-19 64,0-1-32,0 1 32,0-20 64,19-20-96,-19 20 33,1-19-161,-1 19 32,-2 0-97,23 0 1,-21 19 32,0 1-64,19 19 64,-19 2 0,-20-21 64,20-1 0,-20 1 32,0-20 32,0 0-32,-20 0-32,0 0-64,-19 0 32,-1-20-64,-1 1-96,23-1 0,-23 0-289,1-1-384,40 2-288,-19 19-288,19-20-1122,19 20-2914,1 0-4196</inkml:trace>
  <inkml:trace contextRef="#ctx0" brushRef="#br0" timeOffset="21805.6641">12883 3508 15598,'0'0'6855,"0"0"-5734,0 20 96,19 0-256,-19-1-96,0 2-193,0-1-319,20 0-385,0 19-129,-20-39-287,20 20-161,1-20-672,-21 0-1505,20 0-2980</inkml:trace>
  <inkml:trace contextRef="#ctx0" brushRef="#br0" timeOffset="21950.1953">12863 3291 21652,'-20'-41'1602,"0"21"-866,20 0-736,0 20-897,0-19-544,0 19-2242,0 0-13358</inkml:trace>
  <inkml:trace contextRef="#ctx0" brushRef="#br0" timeOffset="22515.625">13181 3132 16976,'0'-41'2306,"0"41"-224,0 0-128,0 0-961,0 20-289,0 1 513,0 18-352,20 20-352,-1 2-161,1 17-64,0-17-96,0-2-63,0 0-33,-1 1-128,1-40-97,0 19-31,0-39-224,1 20-257,-3-20-384,2 0-672,-20 0-1346,21 0-2178,-21-20-11113</inkml:trace>
  <inkml:trace contextRef="#ctx0" brushRef="#br0" timeOffset="22718.75">13578 3548 20435,'20'60'2082,"-1"-40"-897,1-1-384,0 1-321,-20-20-288,20 20 1,-20-20-97,0 0-160,20 0-577,-20 0-416,0 0-769,19 0-2178,-19-20-10473</inkml:trace>
  <inkml:trace contextRef="#ctx0" brushRef="#br0" timeOffset="22863.2812">13517 3310 18801,'-18'-19'1410,"-2"19"-1122,20 0-544,0-22-1314,20 22-191,-20-19-1026</inkml:trace>
  <inkml:trace contextRef="#ctx0" brushRef="#br0" timeOffset="23094.7266">13716 3111 18705,'20'40'1313,"-20"-40"673,20 40-192,0-1-641,0 0 64,1 22-256,-21-2-608,18 1-321,23-1 0,-21-19-193,0 0-63,-2 0-224,23-21-289,-21 1-544,-20-20-1025,0 0-1858,0 0-5798</inkml:trace>
  <inkml:trace contextRef="#ctx0" brushRef="#br0" timeOffset="23296.875">13756 3489 19890,'-20'-20'2371,"0"20"-834,40 0-160,0-20-31,0 20-1,21-19-480,18 19-641,-19 0-96,19 0-416,-19 0-1,-1 0-383,1 0-257,-1 19-480,-19-19-801,0 20-1858,0-20-4805</inkml:trace>
  <inkml:trace contextRef="#ctx0" brushRef="#br0" timeOffset="23493.1641">14153 3409 16463,'20'21'3940,"0"-21"-2371,19 19 609,1 1-864,1 0-386,-2-1-479,1 1-321,-1 0-224,1-1-192,0-19-385,-1 0-640,-19 0-1089,20-19-2211,-21-21-5444</inkml:trace>
  <inkml:trace contextRef="#ctx0" brushRef="#br0" timeOffset="23644.5312">14649 3389 18065,'-20'20'3042,"20"20"-1632,-19 0-225,-21 19 32,20 1 321,0-1-449,20 0-769,-19 1-256,19-20-320,0-1-257,0 2-416,0-2-576,0-19-1858,0 0-5766</inkml:trace>
  <inkml:trace contextRef="#ctx0" brushRef="#br0" timeOffset="24188.4766">15285 3469 14990,'0'-20'5093,"0"20"-4133,0 0-159,0 20 576,0 19-127,-20 20-386,20-18-191,0-2-321,20-19-223,0 0 95,0-20-32,-1 0 128,21-20-63,-20-19-129,0-1-128,-20-20-96,0 21 96,0-1-65,-20 21 1,0-2-224,-20 1-192,21 20-545,19 20-481,-20 1-1120,20 18-2019,20 20-6853</inkml:trace>
  <inkml:trace contextRef="#ctx0" brushRef="#br0" timeOffset="24376.9531">15643 3647 14701,'19'-39'2563,"-19"19"127,0-20-768,-39 0-705,-2-19 97,3 19-129,-3-19-609,1 0-416,1-2-31,19 2-129,20 20 64,0-22-64,0 42-96,20-1-449,19 0-448,-19 20-1025,21 40-2338,-41-21-9577</inkml:trace>
  <inkml:trace contextRef="#ctx0" brushRef="#br0" timeOffset="24529.2969">15244 3369 18545,'-58'0'5029,"58"0"-4100,20 0-449,0-19 1,39-1-289,-19 20-128,39-20-609,-20 1-1601,2 19-2818,-3 0-12589</inkml:trace>
  <inkml:trace contextRef="#ctx0" brushRef="#br0" timeOffset="25173.8281">16516 3269 16719,'-41'-59'1410,"23"59"255,-22-19-63,-1 19-545,2 0-224,-1 0 63,20 19-351,0 1-193,1 0-256,19 21 32,19-22 129,21 21-1,0-1-128,19-19-32,2 20-64,-2 0 32,-19-1-64,-1-19-64,-39 20-32,20-20 128,-40 0 0,0-20-32,1 19-96,-1 1-160,-20-20-225,19 0-448,3 0-1056,-2-20-930,0 20-993,20-19-9865</inkml:trace>
  <inkml:trace contextRef="#ctx0" brushRef="#br0" timeOffset="25448.2422">16773 3430 20018,'0'19'1250,"0"1"95,0 19-64,20-19-288,0 19-32,21-18-288,-2-1-97,1-20-256,-1 0-63,1 0 31,-20-20-32,19-1-160,-39-18-256,0 0-128,0 19-385,-19 0-384,-1 1-608,0-2-962,0 1-2402,0 20-11370</inkml:trace>
  <inkml:trace contextRef="#ctx0" brushRef="#br0" timeOffset="25760.7422">17488 3330 19602,'-19'-39'1730,"-1"17"-641,0 22 160,0 0-448,0 0 320,-19 22-192,19-3-545,0 21-32,-1 19 65,3-19 31,18 19-320,18-19-128,3 0 32,-1 0-64,20-21-160,-1-19-192,21 0-129,-21 0-223,21 0-706,-21-19-1120,2-1-1154,-3 0-4355</inkml:trace>
  <inkml:trace contextRef="#ctx0" brushRef="#br0" timeOffset="26172.8516">18004 3330 18545,'-20'-20'1634,"1"20"-225,-1 0-64,20 20-224,-40 0 193,40-1-161,-20 21-481,1 0-255,19 0-1,19-1-128,1 0-160,0-18-31,20-1-162,-1 0 130,1-1-354,1-19-191,-3-19-449,3 19-641,-2-20-1280,-19 0-2595,0-1-8393</inkml:trace>
  <inkml:trace contextRef="#ctx0" brushRef="#br0" timeOffset="26492.1875">18243 3489 18033,'0'0'1281,"0"0"1345,20 0-352,0 0-480,19 0-449,1 0-544,-1 0-416,1-20-193,1 0-32,-23 20-32,2-19-32,1-2-192,-21 1 32,0 0-96,0 20 0,-21-19-129,-17 19 97,17 0 32,-19 19 32,1 1 96,19 0-32,0 20 96,0-20 0,0 19 32,20 1-96,0 0-32,40-20 0,-20 0-64,19-1-257,1-19-127,19 0-481,-18-19-833,17 19-1665,-17-20-1698</inkml:trace>
  <inkml:trace contextRef="#ctx0" brushRef="#br0" timeOffset="29869.1406">19057 3469 8968,'20'-20'1153,"-20"20"-160,20-19 512,-20-2 65,19 21 160,-19-20-417,0 0-288,20 20-160,-20-19-1,0 19-63,20-20-32,-20 20 160,-20 0-353,20 0-223,-20 0-161,-19 20 96,-1-20-64,1 19 129,-22 1-33,41 0 128,-19-20-223,19 21-33,20-2-192,0-19 96,20 20-32,-1 0 32,21-1 32,1-19-128,18 20 96,-19 0-32,-1-1-96,1 2 64,-20-1-32,0-20 0,-1 20-32,-19-1 32,0 1 96,0 0-32,-19-20 97,-1 19-225,0-19 64,0 0-129,0 0-287,1 0-289,19 0-352,-20 0-256,0 0-801,20 0-1217,-20 0-1345</inkml:trace>
  <inkml:trace contextRef="#ctx0" brushRef="#br0" timeOffset="30289.0625">19573 3389 16431,'20'-39'1890,"-20"19"-321,19 0-287,-19 1-257,-19 19 96,19-22-257,-40 22-415,20 22-385,-19-22 96,19 19 224,-20 21 1,19-21-257,21 1-96,0 0 32,0 1 0,21-2 32,19 1 0,19 0 0,1-1-128,-1 1 96,-19 0-96,-1-1 32,1-19-64,-19 21 64,-1-1-64,-20-20 288,-20 20-31,-21-20-97,21 19-160,-39-19-97,19 0-63,20 0-192,-19 0-385,19 0-736,0 0-1090,20 0-1633,0 0-5253</inkml:trace>
  <inkml:trace contextRef="#ctx0" brushRef="#br0" timeOffset="30789.0625">20010 2993 15951,'0'-20'2530,"0"-1"-1281,19 1 96,21 1 1,-20-1-193,39 20-96,-18-20-320,17 20-353,3 0-192,-22 20-64,1 0-64,-20 19-128,-1-18 64,-19 38 0,-19-20 96,-1 22-160,0-22 128,-20 20-32,21-20 32,-1 2-32,20-21 32,-20 0 1,20-1-33,0 1-129,0 0 65,0 1-288,20-2-224,0 1-257,-1 0-673,21-1-1568,-20 1-1667</inkml:trace>
  <inkml:trace contextRef="#ctx0" brushRef="#br0" timeOffset="31187.5">20486 3885 13196,'0'21'3940,"0"-21"-2339,0 0 33,0 0 31,0 0 129,0 0-385,0 0-608,0 0-449,0 0-159,20 0 255,-20 0-96,0 20-127,0-20-97,19 0 160,-19 0-160,20-20 96,-20 20-128,0 0 161,0 0-97,0-21-320,0 21-129,-20-20-319,20 20-577,-19 0-1218,19 0-3907,-20 0-11625</inkml:trace>
  <inkml:trace contextRef="#ctx0" brushRef="#br1" timeOffset="49127.9297">575 5176 18321,'0'0'288,"0"0"-416,0 20 1345,0 19-32,0 2-416,20 18-96,-1 19-193,1 3-96,20-1-31,-19 18-193,17-38 128,-18-1 0,-20-19-95,21-1 127,17-18-128,-38-21 225,21 20 479,-1-20-191,-20-20-481,0-1-160,-20-18 0,-1-20-32,3-2-192,-23-17 128,1-2 0,22 1 64,-23-1-64,1 21 96,21 19-32,-1 21 0,0-2 0,0 21-256,20-20 352,0 20-192,20 0 128,0-20-96,19 20-256,21-19-385,-1-1 65,2 0-225,-2 1-608,1-1-1154,-21-1-2017,1 1-8937</inkml:trace>
  <inkml:trace contextRef="#ctx0" brushRef="#br1" timeOffset="49317.3828">695 5394 21075,'-41'80'1634,"41"-60"-1730,0-20 576,0 0 513,20 0-128,19-20-545,-19 0-256,21 1-512,-21-3-609,19 22-352,1-19-1122,0 19-2177</inkml:trace>
  <inkml:trace contextRef="#ctx0" brushRef="#br1" timeOffset="49527.3437">1310 5494 20659,'19'59'1313,"-19"-38"-832,0 18 223,0-19 321,0 19-64,40-19-416,-20 20-449,0-20-32,-1 0-256,1-20-96,-20 19-834,20-19-831,-20-19-2628</inkml:trace>
  <inkml:trace contextRef="#ctx0" brushRef="#br1" timeOffset="49685.5469">1191 5176 22164,'-41'-20'1506,"41"20"-1826,0 0-289,0 0-288,0 0-961,21 20-1184,-1 0-11404</inkml:trace>
  <inkml:trace contextRef="#ctx0" brushRef="#br1" timeOffset="49923.8281">1865 5295 22837,'20'40'64,"0"-21"224,-20 21 321,0 1 480,0-2 160,0 20-608,21 1-385,-21-1-320,0 0 192,0-18-192,0-2-224,18-19-545,-18 0-929,0-20-1281</inkml:trace>
  <inkml:trace contextRef="#ctx0" brushRef="#br1" timeOffset="50099.6094">1667 5553 7815,'-21'-20'14766,"42"20"-14542,-1 0 1410,0 20 63,0-20-736,19 21-512,1-2-321,19 21-128,20-21-737,-18 21-352,-23-21-545,3 2-1216,-1-21-2884</inkml:trace>
  <inkml:trace contextRef="#ctx0" brushRef="#br1" timeOffset="51583.9844">2997 5494 16239,'-41'-40'1377,"23"21"-640,-2-3 544,0 3 705,-1 19-449,1 0-576,20 0-608,-18 19-225,-2 22 0,-1 18 128,21-19-64,0 0-96,21 0-96,-1-21 97,18 1-65,-17-20 128,19 0 0,-22-20-32,23 1-64,-21-1-192,-20 0 0,20 1 224,-20-22-64,0 41 0,0-20 64,0 20-64,0 0-128,0 0-352,0 20-161,0 0-256,19 1-832,21-2-1571,0 1-1536</inkml:trace>
  <inkml:trace contextRef="#ctx0" brushRef="#br1" timeOffset="52104.4922">3969 5295 20787,'0'-60'577,"0"40"-289,-19 1 1121,-1 19-95,0 0-193,-20 0-321,21 39-415,-21 2-65,20-2 64,20 0-95,-21 20-225,42-18-32,-21-21-160,20 0 128,0-20 32,0 0-64,19 0 64,-19-20-96,20-19 0,-21-2-33,-19 21 97,20 0 33,-20 20-66,0 0-31,0 20-128,20 0 192,-20 40 128,20-1-160,0 21 128,-1-1-64,1 1 65,21-1-33,-21 1 32,-2-2 96,2-37-224,-20 18 128,0-19-64,-20-1-32,-18 2-96,17-22 0,-19-19-128,-19 0 160,19 0-289,1-39-351,-1-21-610,1 1-704,19-22-2210,0 3-5381</inkml:trace>
  <inkml:trace contextRef="#ctx0" brushRef="#br1" timeOffset="52343.75">4347 5633 19698,'0'-40'1698,"0"0"-33,-20 0 33,20 1-385,-20 0-160,0-2-704,0 1-225,20 1-160,0 19-384,0 1-193,20 19-288,0 0-544,20 0-609,-1 19-2274,1-19-6310</inkml:trace>
  <inkml:trace contextRef="#ctx0" brushRef="#br1" timeOffset="52996.0937">4863 5335 16079,'-40'-40'2114,"0"21"-609,21 19 289,-1 19-577,-20 1-384,20 0-32,20 19-289,-19 0-384,19-17-64,19-3-64,21 1 128,-20-20-32,19 0 33,1-20-33,-20 1-128,0-22 32,-20 21 96,0 0 96,0 1 0,0-1 0,-20 20 97,20 0-161,0 0-96,-20 20-225,20-1 1,20 1 96,0 19-448,-1-17-481,21 17-609,1-19-896,-23-1-1218,23-19-3202</inkml:trace>
  <inkml:trace contextRef="#ctx0" brushRef="#br1" timeOffset="53350.5859">5380 6050 17712,'18'59'1538,"-18"-39"-129,0-1-320,0-19-64,0 0 416,0-19-608,-18-1-673,-23-19-96,1-22 97,1 2-33,-1-21-32,1 1-128,-1-20 64,20 0-96,0 0 0,20-1-32,0 41-1,20 19-95,0 21 224,0-2-96,0 21-64,-1 21 160,21 18-32,-20 20-96,0 2 32,-1-2-256,1 0-161,-20-19 321,0 0-352,0-21-257,0-19-576,0 20-1122,0-40-992,-20 20-9257</inkml:trace>
  <inkml:trace contextRef="#ctx0" brushRef="#br1" timeOffset="53647.4609">5299 4937 19730,'40'41'1313,"-19"18"-31,-1 0-65,-2 21-224,2-1 192,1-19-288,19-1-385,-21-20-256,1 2-159,0-21-1,0 0 0,0-20 64,-20 0-96,19-20 64,-19 0-192,20 1 64,-20-3-160,20 3-160,-20 19-161,20 0 97,-20 0-97,20 19-512,-1 3-1313,1 17-2498,0 0-8681</inkml:trace>
  <inkml:trace contextRef="#ctx0" brushRef="#br1" timeOffset="55209.9609">6510 5057 8680,'0'-40'7751,"-19"21"-6438,-1-1-31,20 20 543,-20-21-672,0 21-256,0 21-128,1-1-257,-1-1-191,0 40 191,20 2 33,-20-2-1,20 21-127,20-21-129,0 19-96,19-37-160,21 18 32,-21-39 64,21 0-64,-1-20 0,2 0 32,-2 0-63,-19-20-162,-21 0 65,1 1-160,-20-1-32,0 0-96,-20-21-129,1 22-160,-21-1-159,-1 20-546,23 0 65,-2-20-1409,-1 20-1570</inkml:trace>
  <inkml:trace contextRef="#ctx0" brushRef="#br1" timeOffset="55442.3828">7008 5235 23221,'18'-20'1057,"2"1"-448,0 19-32,21-20-481,-2 20 0,-19 0-160,39 0-128,-19 0-769,0 0-801,-1 0-1121,-19 0-1953</inkml:trace>
  <inkml:trace contextRef="#ctx0" brushRef="#br1" timeOffset="55601.5625">7186 5413 17712,'-20'22'3460,"20"-22"-2692,20 0 289,0-22-128,19 22-480,1-19-353,19-1-673,-19 0-1185,19 20-2145,-19-19-2147</inkml:trace>
  <inkml:trace contextRef="#ctx0" brushRef="#br1" timeOffset="56029.2969">7901 4957 15438,'-41'-40'2402,"21"21"-192,20 19-320,-19 0-32,-1 0-801,20 19-96,-20 1-128,20 21-609,-20 18-96,20 0 449,20 1-385,-20 19 64,20-19-256,19-1 32,1-19-128,1 1-352,-23-2-225,23-19-416,-1-1-449,-21 1-768,1-20-2082,0 0-5733</inkml:trace>
  <inkml:trace contextRef="#ctx0" brushRef="#br1" timeOffset="56362.3047">8079 4998 18225,'0'0'3875,"0"0"-3138,20 19 704,0 21-63,-1-1-225,-19 21-256,20-1-417,0-19-224,0 20-127,0-21-1,-1 1-96,1 1 32,0-41-64,0 19 0,-20-19 96,21 0 0,-21-19 64,0-3-32,0-17-96,0 0-64,0-20 64,0-2-160,0-17-224,0-2-321,0 21-384,18-2-384,2 22-737,0 19-1698,1 20-3619</inkml:trace>
  <inkml:trace contextRef="#ctx0" brushRef="#br1" timeOffset="56659.1797">8714 5435 22805,'0'39'993,"0"-19"-192,21-1-129,-21 21-191,0 0-1,0 0-384,18-21 1,-18 21-386,20-21-479,-20-19-706,21 21-2241,-21-21-7048</inkml:trace>
  <inkml:trace contextRef="#ctx0" brushRef="#br1" timeOffset="57230.4687">8992 5096 14509,'-20'-20'4965,"20"20"-3107,0 0-609,-20 0-352,20 41 416,0-2-256,0 20-609,0 2-255,0-22-97,20 20 32,-20-20-64,20 2 128,0-21-128,0 0 32,-1-1 96,1 1-160,0-20 129,0 0 95,1 0-128,17-20-96,3 20-32,-21-19 32,18 19-128,-17-20-417,-1 20-159,19-20-321,-19 1-705,-20 19-1249,20-22-2049</inkml:trace>
  <inkml:trace contextRef="#ctx0" brushRef="#br1" timeOffset="57425.7812">9032 5315 19506,'0'0'1473,"0"-20"-512,39 1-128,-19 19-224,21-21 191,-23 1-511,22 0-353,-19 1-641,-1-1-1057,-2 0-2049,-18 1-7784</inkml:trace>
  <inkml:trace contextRef="#ctx0" brushRef="#br1" timeOffset="57579.1016">9032 5057 17520,'-40'-20'2947,"20"20"-993,20-20-609,0 1-416,20 19-224,0-20-129,0-1-416,39 1-160,-18 20-192,17 0-577,-17 0-1088,-3 0-2948,3 20-12972</inkml:trace>
  <inkml:trace contextRef="#ctx0" brushRef="#br1" timeOffset="57810.5469">9448 4898 20307,'60'19'1825,"-1"-19"-415,-19 40 31,19-19-384,-38 38 192,19 0-480,-40 1 96,0-1-673,0 21-32,0-21-32,-20-19-96,0 1-160,-1-2-352,21-19-385,-18-1-672,18 1-1090,-20-20-3267</inkml:trace>
  <inkml:trace contextRef="#ctx0" brushRef="#br1" timeOffset="60987.3047">10302 5295 11402,'-20'-19'2691,"20"-2"-65,0 21-31,0 0-385,0 0-961,0 21-448,0 18 160,0 0-128,0 20-321,20-18 129,-20-1-289,20-1 64,0 2-223,0-22-33,-1-19-32,21 0 64,-19 0-128,-1 0 0,-2-19-64,-18-2 0,20 1 32,-20 20 32,0-20-160,21 20 192,-1 20 64,0-20 33,-1 20 31,21-20-32,0 0-64,-1 0 0,-19-20 32,20 0-32,-21 1 1,-19-1-65,20-19-160,-40 17-225,20 3-223,-19-1-33,-1 20-480,0-20-256,0 20-1153,20 20-1923,0-20-4067</inkml:trace>
  <inkml:trace contextRef="#ctx0" brushRef="#br1" timeOffset="61152.3437">10997 5374 14477,'40'20'5830,"-40"-1"-4261,20 3 225,-20-3-1057,19 1-353,-19 0-256,20-1 0,0 1-416,-20-20-417,20 0-608,0 0-1153,-20 0-1922</inkml:trace>
  <inkml:trace contextRef="#ctx0" brushRef="#br1" timeOffset="61314.4531">10976 5196 18705,'-38'-40'2819,"17"40"-1474,21-19-608,0 19-641,0-20-224,0-1-417,21 21-800,-1-20-1794,-2 20-1473</inkml:trace>
  <inkml:trace contextRef="#ctx0" brushRef="#br1" timeOffset="61530.2734">11156 4917 9577,'19'0'8359,"-19"0"-7366,20 20 1794,-20 0-1025,20 21-161,0-2-159,0 20-385,1 1-545,-3 19-256,2-19-160,21-1-32,-3-19-128,-17 1-224,19-22-352,-20 1-353,-1 0-513,-19-20-672,0 19-2242,-19-19-8584</inkml:trace>
  <inkml:trace contextRef="#ctx0" brushRef="#br1" timeOffset="61725.5859">11136 5335 20883,'20'-20'897,"19"20"769,-19-20-417,20 1-865,-1 19 1,2-21-225,-1 1-32,-22 20-545,23-20-127,-21 1-449,-20-1-961,20 0-1121,-20 1-929,0-22-9256</inkml:trace>
  <inkml:trace contextRef="#ctx0" brushRef="#br1" timeOffset="61986.3281">11454 4937 15662,'20'20'2659,"-20"1"-481,19 18-352,1 20-353,0 2 32,0-2-416,0 0-544,-1 1-417,1-1 32,0-20-64,0-17-320,1-3 480,-3-19-224,-18 0-32,20 0 32,-20-19 129,20-3-129,1-17 32,-21 0 224,20 19-192,-2 0-32,2 1-128,21 19-32,-21 19-64,19 1-289,-19 0-479,20 19-898,-21-19-2466,21-20-6791</inkml:trace>
  <inkml:trace contextRef="#ctx0" brushRef="#br1" timeOffset="63072.2656">12665 5235 12812,'0'-20'2722,"0"20"-800,20 0 512,-20 20-256,18 0-704,3 20-289,-21 0-448,20 19-161,0-40-63,-20 3-1,20-3-160,-20-19-63,0 20-65,19-20-64,-19-20 32,0 1-32,0-3-192,0-17-32,0 19 32,0-19-32,20 0 160,-20 18-192,20 1 0,-20 20 0,20 0 64,0 20-32,-1 20 32,21-20 64,1 19-96,-3-19-641,3 19-672,-1-17-897,-1-3-2307,1 1-6405</inkml:trace>
  <inkml:trace contextRef="#ctx0" brushRef="#br1" timeOffset="63790.0391">13538 5255 14701,'20'-59'2979,"-20"39"-865,20 0 224,-20 20-768,20-19-577,-1 38-288,-19 1 31,40 19-127,-20 1-193,0 20 193,19-21-225,-19 20 65,20-37-33,-19 17-160,-3-19 161,2-1-129,-20-19 0,21 0-128,-21 0 161,0 0 31,0-19-64,0-1-160,0 0-64,0-21-224,-21 2-320,21 19-449,0-19-320,0 0 64,21 39-321,-21 0-896,20 0-1602,0 19-3587</inkml:trace>
  <inkml:trace contextRef="#ctx0" brushRef="#br1" timeOffset="64100.5859">14114 5374 13196,'39'0'3619,"-19"0"-1152,0 0 159,1 0-1280,-3-20-418,22 1-415,-19 19 160,-1-20-609,19 0-32,-39 1 96,20-2-32,-20 1-32,0 20 32,-20-20-32,-1 20-32,3 0-32,-23 0 128,21 20 32,-18 0 97,17 1 159,21-2-224,-20 1-32,20 19-128,20-19 128,-20 0-127,39-1-33,-19 3 64,21-3-449,-3-19-159,3 0-321,-1 0-609,-1 0-960,-19 0-2466,-20 0-6759</inkml:trace>
  <inkml:trace contextRef="#ctx0" brushRef="#br1" timeOffset="64333.0078">14629 5494 17232,'20'0'3299,"-20"0"-1153,-20-20-160,20 0-705,-19 1-480,-1-22-64,0 1-225,20 21-192,-20-21-128,20 40-127,0-60-65,0 40-32,0 1-225,0 19-191,20 0-481,20 0-448,-1 19-545,1 1-1313,1 21-1570</inkml:trace>
  <inkml:trace contextRef="#ctx0" brushRef="#br1" timeOffset="64643.5547">14947 4878 17296,'20'-39'3299,"-20"39"-2050,0 0 0,20 19-96,-20 1 97,20 0-193,-20 39-353,20 1-640,-20-1 97,19 2-97,1-2 96,0 21-192,21-41 128,-23 20-192,2-20-193,1-17-191,-21-22-225,0 0-512,0 0-1057,0 0-1730,-21-22-6213</inkml:trace>
  <inkml:trace contextRef="#ctx0" brushRef="#br1" timeOffset="64897.4609">14829 5176 17712,'19'0'2306,"21"-20"-576,0 1 256,19 19-417,20-20-127,-18 20-321,18 0-673,-20 0-416,-19 20 128,19-1-192,-19 21 161,-20-21-97,19 21 0,-19 0 96,0 0-128,1-1-32,-1-19-96,-2-1-161,2 3-543,1-22-322,-1-22-607,-20 22-2051,0-39-5124</inkml:trace>
  <inkml:trace contextRef="#ctx0" brushRef="#br1" timeOffset="65042.9687">15524 4978 22421,'-41'-41'1954,"41"41"-673,-20 0-801,20 0-448,0 0-256,0-20-1217,0 20-1026,0 0-5957</inkml:trace>
  <inkml:trace contextRef="#ctx0" brushRef="#br1" timeOffset="65832.0312">15920 5176 13773,'-20'-20'2562,"20"1"-832,0-1 191,0 20 97,0 0-480,0 0-994,0 20 257,0-1-96,0 21 31,0-1-159,20 21-33,1-1-223,-3-19-193,23 1-32,-1-2 0,-1-19 0,1-1-64,19-19 192,-19-19-95,-1-1-97,1-19-193,0-2 193,-21 21-64,-19-19 129,0-1-33,0 21-32,0-2 0,-19 1 96,-1 20-160,0 0 0,0 0-64,0 20 0,20 1-1,-19-2 1,-1 21 192,20-21-192,0 21 96,20-21 96,-1 3-224,1-22 128,20 19-128,19-19-288,-18 0-417,17 0-288,-17-19-320,-1 19-289,-1 0-1313,1-22-1057,-20 3-3043</inkml:trace>
  <inkml:trace contextRef="#ctx0" brushRef="#br1" timeOffset="66085.9375">16793 5176 12267,'0'-39'3427,"-20"39"-416,2-20-961,-3 20-801,1 20-64,0-20-96,20 19-384,0 21-320,0-21-65,20 21 0,21-19-64,-3-2-95,3 21-65,-3-21-64,23 21 32,-22-21-256,-19 3 416,0-3-64,-20 1-160,0 0 96,0-1-288,-40-19-193,21 20-672,-1-20-736,0 20-2115,-21-20-6149</inkml:trace>
  <inkml:trace contextRef="#ctx0" brushRef="#br1" timeOffset="66622.0703">17389 5454 20691,'20'0'2114,"20"0"-1601,-1 20 896,1 0-512,0 19-737,-1 2 0,2-2-64,-21 20-32,-20-20-160,18 2-320,-18-21-289,-18-1-384,18 1-865,-20 0-1569,-1-20-6150</inkml:trace>
  <inkml:trace contextRef="#ctx0" brushRef="#br1" timeOffset="67236.3281">18004 5255 18257,'20'0'3011,"-20"0"-2819,20 21 801,-20 18 352,21-19-384,-1 19-192,-2-19-161,2-1-255,-20 3-129,21-22 0,-21 19 64,0-19-96,0-19 65,20-3 31,-20 3-288,0-1-96,0-19 32,0 19 32,0-19 32,0-2-96,0 21 0,0 1-65,20 19 97,-20 0-192,19 19 256,1 21 96,0-19-32,0 18 32,0 0-64,-1-19 65,1 0-1,0-1 64,-20-19-128,20 0 160,0-19-192,-20-1 192,19 0-96,-19 1-64,20-21 32,0 21 0,0-2-32,1 21-64,-3 0-128,2 0 64,1 21 0,19 18-320,-1 0-449,1 1-929,-1-21-2338,1 3-6662</inkml:trace>
  <inkml:trace contextRef="#ctx0" brushRef="#br1" timeOffset="67868.1641">19454 5315 18769,'0'0'801,"0"0"-577,20 0 1346,-20 0-321,20 0-288,-1-20-160,1 20-289,0-40-256,0 20-96,0 0-95,-1-19 127,-19 19 64,0 1 0,0-1-32,-19-1-63,-21 21-97,20 0 0,-19 0 32,-1 21 0,-1 18 64,3 1 0,17-1-32,21 2-128,0-2-32,0 0 32,21-19-288,-1 19-160,19-17-193,1-22-384,-1 19-737,21-19-1217,-1-19-1601,1-3-10794</inkml:trace>
  <inkml:trace contextRef="#ctx0" brushRef="#br1" timeOffset="68265.625">19891 5215 17328,'-61'40'2626,"23"-19"-1537,17-2 577,1 21-545,20-21-32,0 21-544,20-21-385,1-19-64,17 22-32,3-22 0,-1 0 64,-1-22-160,-19 3-64,0-21 96,0 1 0,-20 0-32,0-2 32,-20 2-32,0-20 0,-20-2-64,21 2-32,-21-1 0,20 20-1,-1 1-159,21 19 1153,-18 1-545,18 19 65,0 0-97,0 19-32,18 1 289,-18 19-97,21 1 97,-1 20-545,20-20 192,-21 20-128,21-1-32,0 0-160,-1-18-257,-19-2-223,20 0-225,-21 1-448,21-21-897,-19 3-2210,-1-3-6054</inkml:trace>
  <inkml:trace contextRef="#ctx0" brushRef="#br1" timeOffset="69047.8516">20585 5176 20979,'-20'-39'1474,"0"39"-673,0 0 320,1 0-32,-1 19-128,-20 1-193,20 19-415,1 1-257,19 0 0,19 0-64,1-1 0,0-19-32,0-1-32,19-19 0,-19 0-128,20-19 64,-19-1-33,-21 0 1,0-19 64,0 19 64,0 1-192,0-2 256,-21 1-96,21 20 32,0 0 0,0 0 0,0 20 160,0 20 0,0 0-64,21-1 33,17 0-33,-18 22-64,21-2 96,-21-18-96,19 18 96,-19 0-128,0 1 160,-20-21-128,0 1-96,0-1 32,-20-18-160,-20-1-32,1-1-225,19-19-127,-21 20-193,3-20 0,-3-20 161,21 1-289,0-1-256,20-21 192,0-18 641,20 0 255,0-1 258,0 1 223,19 20 161,1-22 223,1 22 225,-2 0-64,1-2-352,19 1-1,1 1 33,-21 0-161,1 18-159,1-19-65,-23 21 0,2-1-128,1 20-128,-21-20 0,0 20 0,0 0-160,-21 0-64,1 0 0,-19 20 64,19 0 128,-20 19-32,21-19-1,-1 1 65,20 18-128,0 0 96,20-19 64,-1 19-64,21-17-32,-20-3-160,1 1-449,17-20-608,3 0-513,-21 0-1152,19-20-3588,-19 1-4997</inkml:trace>
  <inkml:trace contextRef="#ctx0" brushRef="#br1" timeOffset="69402.3437">21539 5117 16335,'0'-21'2883,"0"1"-1570,-20 20 160,20-19-95,-41 19-257,21 19-353,0 1-287,2 1-161,-3-1-96,21-1 1,0 21-65,0-21-96,39 1 0,-19 21-32,21-22 32,-21 1-64,18 19 0,-17-19 96,-1 19-32,-20-17 160,0-3 1,0 21-65,0-21 32,-20-19-96,-1 20-64,3-20-32,18 0-224,-20 0-513,20 0-416,-20 0-577,20 0-928,0-20-2371,0 20-11146</inkml:trace>
  <inkml:trace contextRef="#ctx0" brushRef="#br1" timeOffset="69649.4141">21855 5613 23093,'40'20'3428,"-40"-20"-2467,0 0 96,0-20 576,21 20-1088,-21 0-321,0 0-416,0 0-513,0-20-897,0 20-544,-21 0-2626,21 0-12653</inkml:trace>
  <inkml:trace contextRef="#ctx0" brushRef="#br1" timeOffset="72488.2812">853 6903 16111,'-20'-40'1601,"20"21"-287,-21 19 383,21 0-288,0 19-320,21 1 33,-21 0-290,20 40-383,-20-1-65,20 0 33,0 2-1,19 17 160,1-17-447,-20-2-1,19 0-160,-19-19 128,0-20 32,0 0-128,1-1 64,-3-19 128,-18 0-128,-18 0-96,18-19 32,-21-1-160,1-19 0,0-22-64,0 2-1,-19-21 1,-1 21 96,20-21 192,1 21-64,-21 0 32,20-1 160,-21 20 97,41 21-129,-18-1 128,18 0-224,0-1 32,0 2 0,18-1-96,3-19 32,19 19-288,0 0-385,19 1-480,-19 19-544,19 0-1250,-18 0-2626,-3 0-9193</inkml:trace>
  <inkml:trace contextRef="#ctx0" brushRef="#br1" timeOffset="72663.0859">913 7042 3555,'-40'39'18802,"20"-18"-18706,20-21 256,0 0 545,40-21-545,-20 2-288,39 19-224,-19-20-897,-1 0-1281,1 0-1570,-1 1-6502</inkml:trace>
  <inkml:trace contextRef="#ctx0" brushRef="#br1" timeOffset="72836.9141">1409 7022 17520,'59'59'2595,"-39"-18"-706,19-2-287,-19-19-225,21 19-288,-21 2-480,-2-21-545,2 19-96,1-19 0,19-1-257,-40 1-479,20 0-610,-1 1-832,-19-21-1665,20 19-1122</inkml:trace>
  <inkml:trace contextRef="#ctx0" brushRef="#br1" timeOffset="72996.0937">1567 7002 11402,'-59'-99'5413,"19"79"-3331,20 0-1153,0 1-512,20-1-417,-19 20-64,19 0-1282,0 0-1857,0 0-9096</inkml:trace>
  <inkml:trace contextRef="#ctx0" brushRef="#br1" timeOffset="73206.0547">2025 6963 22389,'18'99'640,"-18"-39"-127,21-1 256,-1 0-97,-20 1-191,20-20-129,-20-1-352,0-19-352,20 1-705,-20-21-929,0 0-2242,-20 0-12140</inkml:trace>
  <inkml:trace contextRef="#ctx0" brushRef="#br1" timeOffset="73372.0703">1905 7081 21492,'0'0'2018,"0"0"-737,21 0 353,-3 21-257,22-1-640,19-20-513,2 20-352,-2-1-545,1 1-544,-21 0-481,-19-1-2017,0 1-7816</inkml:trace>
  <inkml:trace contextRef="#ctx0" brushRef="#br1" timeOffset="75045.8984">3592 7002 3331,'0'-60'15022,"-20"40"-14029,1-19-481,-1 39 994,0-20-161,-20 20-352,21 20-288,-21 19-129,20 2-288,0 18 1,-1 0 63,21 2-96,0-22-128,21-19 1,-1-1-33,20-19 0,-1 0 96,1-19-256,0-21 160,-21 21-224,21-21 32,-40 19 160,0-18-96,0 19 128,0 20-64,0-20 0,-20 20-32,20 20-128,0 0 0,0 0 160,0 20-96,20-20-65,0 0-223,39-1-705,-18 1-1153,18-20-2498,1 0-8745</inkml:trace>
  <inkml:trace contextRef="#ctx0" brushRef="#br1" timeOffset="75849.6094">4566 6983 15630,'0'-20'1986,"0"20"-737,0 0-96,18 39 417,-18 1-353,0-1-192,21 2-384,-21-2-65,20 1-255,0-40-33,-20 19 0,20-19-96,-20-19 0,19-1-128,-19 0 1,20-19-1,-20 19-128,0-20 160,0 0-160,-20 1 96,20-2-128,0 21-97,0 1 161,0-1-32,20 20-32,-20 20-32,20 19 128,20 2 0,-21-2 32,21 1-32,-20-21-32,0 2 128,-1-21-96,1 0 96,0 0-32,0-21 64,-20-18-128,0 19 32,0 0-32,21-19 97,-21 18-65,0 1 32,0 20-64,18-19-96,-18 38 96,20 1-97,1 1-191,-1 18-513,18-19-736,-17 20-1186,19-21-2113,-20-19-8104</inkml:trace>
  <inkml:trace contextRef="#ctx0" brushRef="#br1" timeOffset="76031.25">5299 7022 19858,'20'59'1506,"0"-38"63,1-1-352,-1 19-768,-2-19-353,2-20-96,1 20-513,-1-20-736,0 0-705,-1-20-2306,-19 20-11242</inkml:trace>
  <inkml:trace contextRef="#ctx0" brushRef="#br1" timeOffset="76181.6406">5220 6824 15214,'-39'-60'1601,"19"40"-1152,20 0-353,20 1-320,-1 19-641,1-20-1345</inkml:trace>
  <inkml:trace contextRef="#ctx0" brushRef="#br1" timeOffset="76443.3594">5538 6922 16239,'40'120'2114,"-1"-81"-417,-19 22 385,0-42-640,0 21 95,-20-40-576,19 19-448,-19-19-257,0-19-64,0 19-64,0-40-64,0 1-96,0-2 128,0 2-128,20-1 64,0 1-64,-20 18 64,20 1-128,1 20 64,-3 20-32,22 1 0,-19 18-384,-1-19-962,19 20-1376,-19-21-2884</inkml:trace>
  <inkml:trace contextRef="#ctx0" brushRef="#br1" timeOffset="76935.5469">6311 6922 14733,'-18'0'4325,"-2"20"-2660,20 1 225,20-1-192,-20 19-641,18-19-385,-18 19-416,21 2-256,-1-21 64,0-1-288,0-19-224,-1 0-929,1 0-1859,-20 0-2401</inkml:trace>
  <inkml:trace contextRef="#ctx0" brushRef="#br1" timeOffset="77088.8672">6153 6685 16495,'-20'-39'384,"20"39"-1697,20-21-1345</inkml:trace>
  <inkml:trace contextRef="#ctx0" brushRef="#br1" timeOffset="77551.7578">6570 7062 16399,'39'60'3075,"-19"-40"-1442,0-1-223,-20-19-417,0 0 160,0 0-192,0 0-705,0-19-256,0-21 128,0 0-192,0 0 96,0 1-32,0-22-32,0 22 0,0 19-64,21 1 32,-1 19-32,-2 19 32,-18 21 128,41-1-64,-21 2 0,0-2 64,-1-19-32,-19 0 0,20-20-32,0 0 64,-20-20 32,0 0-96,0 0 0,0 1 96,20-1-96,-20-21 256,0 22 161,0-1-33,20 0-160,0 20-192,-20 0 97,19 20-65,1 19-32,0-19-96,21 21-385,-23-2-416,2-19-736,21 0-994,-21-20-2818,-20 19-8488</inkml:trace>
  <inkml:trace contextRef="#ctx0" brushRef="#br1" timeOffset="77914.0625">7305 6844 19794,'0'0'3171,"0"0"-2146,-20 19 224,20 1-448,0 19 64,0 2-96,20-21-385,-1-1-256,1 1-32,0 0-96,0-20-32,0 0 128,-1 0-160,1-20-64,-20 0-96,20 1 64,-20-1 64,20-1 64,-20 1-32,0 20-65,21 0 194,-21 20-65,0 1-32,18-1 64,2-1-385,1 1-416,-1-20-448,18 0-1217,-17 0-2947,-1 0-9225</inkml:trace>
  <inkml:trace contextRef="#ctx0" brushRef="#br1" timeOffset="78333.9844">7682 6863 18321,'20'40'2210,"-1"-1"-1473,-19-18 384,20 18-128,0 1 224,-20-20-384,20-1-577,-20 2-160,0-21-32,0 0-64,0 0 192,0-21-288,0 2-32,0-21 128,0 20 32,0-19-32,0 39 64,0-60-64,0 40 32,0 0-64,20 20 160,-20 0 0,20 0 32,-20 0-31,19 20-65,1 0-32,0-20 64,1 0-32,-1 0 32,-2 0 192,2 0-128,-20 0-32,21 0 257,-1 0-289,0 19 0,-1 1-32,-19-20-256,60 80 192,-21-60-1826,-19 0 0,0-20-2113,0 0-7208</inkml:trace>
  <inkml:trace contextRef="#ctx0" brushRef="#br1" timeOffset="91777.3437">9012 6922 9577,'0'-39'4932,"0"19"-2946,-20-19 128,20 19-448,-20-1-161,20 2-288,-20-1-160,1 20-96,-1-20-352,0 20-65,20 20-95,-41 19-161,23 2 0,-2 38-96,20-19 97,0-1-65,20-19-96,19 0-192,1 0 160,19-21-96,-19 1-256,19-20-161,2 0-447,-3-20-482,-17 20-1120,-3-19-2114,-17-1-6535</inkml:trace>
  <inkml:trace contextRef="#ctx0" brushRef="#br1" timeOffset="92059.5703">9389 6942 17744,'20'0'1954,"-20"0"-384,0 21 159,-20 18-255,20 1-161,0-1-192,0 2-480,20-2-321,19-19-96,1-20 32,0 0-160,-1 0 1,1-20-97,1-19 0,-2 19-385,-19-20-384,0 20-288,-20 0-928,0 20-1251,-20 0-1728</inkml:trace>
  <inkml:trace contextRef="#ctx0" brushRef="#br1" timeOffset="92306.6406">9806 6605 22100,'0'-20'2595,"20"20"-1378,-20 20-256,0 0-32,0 20-192,0 19-161,0 0-256,0 21-256,20-21-32,-1 2-224,21-2-32,-20-39-288,19-1-129,-19 2-320,21-21-448,-21-21-1186,-20 21-2882,0-39-8905</inkml:trace>
  <inkml:trace contextRef="#ctx0" brushRef="#br1" timeOffset="92481.4453">9727 6883 21844,'-40'0'1890,"40"-20"-289,20 20-255,20 0-161,-1-19-224,21-1-385,19 20-480,-20-20-64,-18 20-544,-3 0-289,3 20-704,-1-20-930,-22 0-3106</inkml:trace>
  <inkml:trace contextRef="#ctx0" brushRef="#br1" timeOffset="93218.75">11116 6546 1569,'-40'-61'10602,"1"22"-8552,19 19-128,0 20 352,-1-19-32,3 19-608,-2 19-641,-1 21-65,1 20 65,0-1-480,20 21 320,-18-1-513,18 1-96,18-1-224,-18 1 0,20-21-96,21 1-192,-3-20-193,23-21-383,-2 1-642,1-20-992,-21 0-2243,1-20-10121</inkml:trace>
  <inkml:trace contextRef="#ctx0" brushRef="#br1" timeOffset="93624.0234">11255 6783 18321,'39'61'1281,"-19"-22"-96,1 20-32,19 1-384,-22-20 0,23-1 128,-21 2-289,0-21-288,-1-20-63,-19 0 31,20 0 32,-40 0 1,20-20-193,-19-21-128,-1 22 0,-20-41 0,19 21 0,-17-2-96,-3-18 0,21 0-33,2-21 1,18 21 96,0-1-64,18 21 192,2 19-32,1 20 193,19 20-1,-1-1-64,1 42-32,-1-2-96,1 0 64,0 21-96,-1-2 0,1-17-32,-1-2-384,-19-20-193,0 2-319,1-21-770,-21-20-1025,0 19-1985,-21-19-7367</inkml:trace>
  <inkml:trace contextRef="#ctx0" brushRef="#br1" timeOffset="93805.6641">11355 6942 19410,'0'0'2498,"0"-20"-1217,38 20 545,-17-19-416,39 19-353,-1-20-545,0 20-416,1-20-128,-1 20-577,-18 0-223,17 0-802,-17 20-1409,-2-20-2786</inkml:trace>
  <inkml:trace contextRef="#ctx0" brushRef="#br1" timeOffset="94008.7891">12108 7062 17584,'40'40'4805,"-19"0"-3044,-1-21-95,19 1-577,-19 19-737,0-19-224,0 1-128,-20-21-96,19 20-544,1-20-161,-20 0-704,0 0-1378,0-20-2851</inkml:trace>
  <inkml:trace contextRef="#ctx0" brushRef="#br1" timeOffset="94363.2812">12367 6665 17616,'0'0'1281,"20"20"833,-20 0-416,19 19-385,-19-19-192,20 40-128,0-1-384,-20 0-225,20-18-96,19 18-95,-19-39-97,0 20 64,1-20-288,-1-20 64,-20 0-321,0 0-351,0 0-257,0-20-801,0-1-1505,-20 2-1538,-1-21-10761</inkml:trace>
  <inkml:trace contextRef="#ctx0" brushRef="#br1" timeOffset="94746.0937">12327 6705 17104,'0'-40'2530,"0"21"-896,20-2-193,0 21 64,19-20-159,1 0-321,0 20-513,-1 0-256,2 0-160,-3 0-63,3 20-33,-21 0 64,-20 20-161,0 0 1,0-1 64,-20 0-32,-1-18 96,1 19-128,20-21 64,0 1 32,20 0 0,21-1 32,-21 1-32,19 1 64,1-1 32,-20 19 161,19-19-129,-39 19 0,20-18-32,-20 19 96,-20-21 96,0 1-159,1-20-1,-21 20-96,20-20-224,-19 0-161,19 0-384,0 0-480,-1-20-352,21 0-481,0 20-1537,0-19-2980</inkml:trace>
  <inkml:trace contextRef="#ctx0" brushRef="#br1" timeOffset="95080.0781">12823 6546 18033,'40'-20'1249,"-20"20"192,19 0 161,22 40-33,-3-1 65,3 21-417,-22 19-609,1 1-415,-1-1 31,-39-19-128,20 19-64,-20-40-64,0 2-96,0-2 64,0-19-257,0 0-191,0-1-641,-20-19-929,20 0-2402,-19 0-7464</inkml:trace>
  <inkml:trace contextRef="#ctx0" brushRef="#br1" timeOffset="97704.1016">13716 7240 1953,'0'0'2531,"0"0"127,20 0-384,-20 0-320,0 0-320,0 0-257,0 0-256,0 0-128,0 0-160,0 0-128,0 0-33,0 0-63,0 0-129,0 0 129,0 0 31,0 0-223,0 0-129,0 0-128,0 0-64,0 0-32,0 0 0,0-20-32,0 20-64,0 0 97,0 0-65,0 0 0,0 0 128,0 0-32,0 0 128,0 0-32,0 0 64,0 0 33,0 0 95,0 0 32,0 0 1,0 0 95,-20 0-159,20 0-65,0 0 96,0 0-31,0 20-1,0-20-128,0 0 0,0 0 65,0 0 63,20 0-96,0-20 0,0 1 1,-20 19-33,20-20 64,-20 0-32,0 20 65,0-19 63,-20 19-128,0 0-160,0 19-96,0-19 0,1 20-96,-1 0-544,20-1-449,0 1-609,20 1-1217,-1-21-5092,1 0-6055</inkml:trace>
  <inkml:trace contextRef="#ctx0" brushRef="#br1" timeOffset="129712.8906">812 8273 8103,'-18'0'1922,"-2"0"128,20 0 0,0-20 96,0 20-416,0 0-513,0 0-256,-21-20 0,21 20 31,0 0-159,0 0-96,0 0-161,0 0-63,0 0-257,0 0 65,0 0 63,0 0-64,0 20 129,21 0-97,-21 19 160,0-18-95,20 38 31,-20 0-127,18 1-97,3 19 32,-1 1-96,0-21 32,0 21-32,0-21-31,-1 0-65,1 2 128,0-22-32,-20 0-192,20 2 96,-20-21 0,20 0-96,-20-1 128,19 1-64,-19-20 64,0 0 96,0 0 33,0 0 63,0 0-352,0 0 96,0-20-32,0 20-96,0 0 96,-19 0-224,19 0 63,19 0 1,-19 0 128,20 0-96,0 0 192,21 0-128,-23 0 160,23 0-64,-1 0-32,-1 0-32,21-19 224,-1 19-192,0 0-32,1 0 64,-1-20-128,2 20 224,-23-20-128,23 20-32,-41-21 64,19 21 33,-19 0-1,0-20 96,0 20-192,-20-19 192,19-1-224,-19 0 32,0 1 64,0-21-128,-19 19 96,19 2 96,-20-1-160,0 20 64,20-20 0,-20 20-32,0 0-64,1 0 96,-1 20-96,20 0 256,0-1-64,0 22-64,20-2-32,-20 1-32,19-21 32,1 22-64,-20-21-193,40 0 129,-20-1-288,-1-19-321,21 0-288,-20 0-352,19-19-417,1-1-960,-19 0-2659,-1-1-4100</inkml:trace>
  <inkml:trace contextRef="#ctx0" brushRef="#br1" timeOffset="129971.6797">2104 8431 23189,'0'-39'2467,"0"39"-1314,0 20-577,0-1 578,0 21 95,0 20-384,20 19-545,-1 1-64,1-1-288,20 1 192,-20-21-128,39 1-384,-19-21 64,-1 1-257,22-21-352,-43 1 32,2-20-480,1 21-352,-1-21-802,-20 0-2658,-20-21-8103</inkml:trace>
  <inkml:trace contextRef="#ctx0" brushRef="#br1" timeOffset="130166.9922">2025 8790 512,'-41'19'22357,"21"-19"-20467,20 0-1057,20 0 1185,21 0-321,18-19-544,0 19-832,21-21-161,-1 21-256,0-20-225,-20 0-287,-18 20-513,-1 0-321,-1 0-1216,-19 0-2979,0 0-11436</inkml:trace>
  <inkml:trace contextRef="#ctx0" brushRef="#br1" timeOffset="138044.9219">3374 8312 17872,'-21'-39'1025,"21"39"769,0 0-705,0 0-128,0 19 288,21 22-160,-1 18-352,20 20-225,-20 1-127,19 20 95,-19-22-63,20 2-257,-1-21-32,-19 0-128,21 2 0,-23-42-256,2 21-417,1-21-384,-1-19-641,0 0-1120,-2 0-1699,-18-19-7782</inkml:trace>
  <inkml:trace contextRef="#ctx0" brushRef="#br1" timeOffset="138298.8281">3831 8590 16879,'-40'0'1794,"19"0"-1185,-17 20 1377,-3 21-129,21-2-287,2 0-321,-3 1-768,1 0-1,20 0-192,0-1 257,20-19-225,1-1-32,-3-19-63,23 0-97,-1 0-32,-1 0-32,1-19-160,-1 19-225,21-20-351,-40 20-385,19-20-673,1 20-1313,-20 0-2210</inkml:trace>
  <inkml:trace contextRef="#ctx0" brushRef="#br1" timeOffset="138516.6016">4307 8651 19602,'40'-41'3395,"-20"21"-2114,-1 0-95,21 20-322,-20 0-543,19 0-257,-19 0-192,21 0-513,-21 20-1121,19 0-1537,-19 1-2242</inkml:trace>
  <inkml:trace contextRef="#ctx0" brushRef="#br1" timeOffset="138679.6875">4485 8849 20883,'-18'19'1858,"36"-19"-192,2 0 127,0-19-832,21 19-512,-2-20-193,21 0-640,-21 20-385,21 0-737,-41-19-1985,21 19-7976</inkml:trace>
  <inkml:trace contextRef="#ctx0" brushRef="#br1" timeOffset="139291.0156">5439 8233 19058,'-21'-19'2017,"21"19"-511,0 19-898,0 21 802,21 20-161,-21-1-448,20 41-129,0-22-319,-1 3-161,1-3-224,20 2 160,-20-40-384,19-1-97,-19 0-287,20-18-225,-1-1-737,-19-20-608,0-20-1217,1-1-1890</inkml:trace>
  <inkml:trace contextRef="#ctx0" brushRef="#br1" timeOffset="139500.9766">5657 8292 17712,'-20'0'3171,"20"0"-2210,20 41 96,-20 18 320,20 0 33,-1 21-193,1 20-673,0-21-415,21-20-97,17 1-128,-17-21-225,-2-19-127,1 0-321,-1-1-512,-19-19-833,-20 0-1634,0-19-1505</inkml:trace>
  <inkml:trace contextRef="#ctx0" brushRef="#br1" timeOffset="139711.9141">5360 8631 18769,'-41'0'3363,"21"0"-1889,40 0-225,0 0 288,1 0-255,37 0-321,3-21-545,18 21-160,0 0-384,0 0 64,0 0-384,-18-20-257,-2 20-448,1 0-993,-41 0-2467,-19 0-5860</inkml:trace>
  <inkml:trace contextRef="#ctx0" brushRef="#br1" timeOffset="139878.9062">5459 8868 18897,'-41'20'3139,"62"-20"-2370,-1 0 672,59-20-255,0-19-290,0 0-415,20 18-385,0-19-544,-18 21-770,-2-1-639,-39 20-1154,-1 0-4324</inkml:trace>
  <inkml:trace contextRef="#ctx0" brushRef="#br1" timeOffset="140653.3203">6769 8729 9192,'0'-39'2595,"-20"19"-321,20 20 352,-21 0-191,1 0-546,20 0-447,-18 40-65,18-1-320,0 2-96,0 18-256,18 0-129,23-19-223,-1 0-129,19-21-64,1-19-96,-1-19 64,-18-1-32,17 0-64,-37-20 128,-1 0-288,-20 1 160,-20 0-32,-21-2 0,3 21-224,-23-19-96,2 19 160,19 20-257,-19-19-191,39 19-33,0 19-544,-1 1-929,42 0-1249,-1 19-3300</inkml:trace>
  <inkml:trace contextRef="#ctx0" brushRef="#br1" timeOffset="140884.7656">7324 8948 16912,'0'20'3331,"-19"-40"-1602,-21-1 193,0 2-448,1-21-353,-1-19-417,-19-1-127,38 1-449,-19-21-64,22-19 32,-3 19-96,21 2-96,0 17 128,21 2-160,17 40 128,-18-1-192,21 20-385,-2 20-512,1-1-544,-1 21-1827,-19-21-5028</inkml:trace>
  <inkml:trace contextRef="#ctx0" brushRef="#br1" timeOffset="141070.3125">6908 8590 20211,'-60'20'2978,"60"-20"-1632,0-20-65,20 20-96,20-20-256,19 1-353,0-1-576,22 20-160,-22-20-704,20 20-706,-19 0-1569,-21 0-5189</inkml:trace>
  <inkml:trace contextRef="#ctx0" brushRef="#br1" timeOffset="142116.2109">8218 8710 17264,'0'39'1505,"19"-39"-544,21 20 352,1-20-95,-23 0-290,22-20-415,1 0-1,-2 1-319,-19-21-65,0 1 0,0-2-32,-20 2-64,0-1 0,-20 21 192,-20 19-192,1 0 96,-2 19 225,1 21 63,1-1-64,-1 22 1,20-2-65,1 0-160,19 1-32,19-21-192,1 1-128,41 0-160,-23-40-449,41 0-448,-18 0-673,-2-21-1698,21-18-4163</inkml:trace>
  <inkml:trace contextRef="#ctx0" brushRef="#br1" timeOffset="142477.5391">8773 8690 15822,'-38'39'2915,"38"1"-737,0 0-384,0 0-353,18-21-512,2 21-416,1-21-257,19-19-160,-1 0 0,-19-19-32,20-21 32,-21 1-64,1 0-64,-20-22 0,-20 2-96,1-1 32,-21 1 0,-1-21-96,3-19-129,-23 19-63,22-18 128,-1 38 160,1 20 352,19 21 224,0 19-159,0 39 95,20-19 33,20 40 95,0 19-63,19 1-129,21-2-96,-1 2-224,2-1-256,-2 1-256,20-40-385,-19 19-320,-1-19-929,-18-20-1634,-3 0-3267</inkml:trace>
  <inkml:trace contextRef="#ctx0" brushRef="#br1" timeOffset="143188.4766">9269 8471 14349,'0'-20'6118,"0"20"-4709,0 20-224,0 20 353,0 0-129,0-1-480,0 2-320,0-2-481,21 1-64,-1-21-32,0-19 32,19 0-32,-19 0 32,0-39-32,0 19-64,-20-19 0,19-2-96,-19 21 128,-19 1-32,19-1 32,-20 20 0,0 0 32,20 20 96,-20-1-32,20 21 64,20 1-64,0-2 64,19 20-128,21 1 0,-19-1 97,17 0-65,1 21-32,2-21 0,-22 2 32,-19-2-160,0-20 160,-20 22-96,-20-22-193,0 0 354,1-19-258,-21 1 1,-1-21-32,3 0-32,-3-21 128,3 1-32,17-39 0,1 0-321,0-21 193,20 0 0,0 1 160,20-1 96,0 21-32,19 0-32,-19-1 128,21 21 0,-3-1-64,3 1 192,-21-2-31,19 2-1,1-1-32,-20 0-128,0 20 64,-1-19-96,-19 19 32,0 20 96,0-20-32,-19 40-128,-21 0 64,20-1 64,0 21-64,-19 20 64,19-1-32,20 21-64,-20-21-32,40-19-96,0 20-256,19-40-321,1 19-320,0-39-480,-1 0-705,21 0-1602,-21-39-2498,2 19-5093</inkml:trace>
  <inkml:trace contextRef="#ctx0" brushRef="#br1" timeOffset="143441.4062">10183 8511 17136,'-21'-60'2242,"3"40"160,-2 20-1089,-21 0 225,21 20-225,2 21-512,18-2-97,0 0-447,18 1-97,23-19-192,17 18 32,3-19-128,-2 0 96,1 19-160,-21-19-1,-19 20 193,0 0 0,-20-1-96,-20-19 64,0 20 64,-19-20-128,19 0-192,-20-20-609,20 0-1217,1 0-3651,-1-20-11820</inkml:trace>
  <inkml:trace contextRef="#ctx0" brushRef="#br1" timeOffset="144136.7187">11235 8492 13837,'-60'-41'3107,"21"41"-1186,19 0 97,-20 0-192,21 20-449,-21 1-320,20 38-96,-1 0-160,3 1-160,18 19-225,18-19-64,3-1-224,39-19-128,-21 0 64,21-20-480,19 0-321,-20-20-224,2-20-416,-2 0-1217,-19-20-2307,-1 0-8552</inkml:trace>
  <inkml:trace contextRef="#ctx0" brushRef="#br1" timeOffset="144398.4375">11513 8888 16687,'60'60'2627,"-41"-40"-834,1-20 193,-20 0-608,20 0 31,-20-20-480,0-1-545,0-18-128,0 0 65,-20-1-97,0 0-96,1-19-32,19 19-160,-20-20-224,20 1-193,0 19-63,20 21-449,-1-2-256,21 21-609,-20 0-1633,19 21-961</inkml:trace>
  <inkml:trace contextRef="#ctx0" brushRef="#br1" timeOffset="144703.125">11890 8651 13164,'0'19'4356,"0"-19"-2178,0 20 160,0 0-512,0-1-513,0 21-352,0-19-384,20 18-289,20-19-128,-1 19-32,21-39-128,-1 0 96,2 0-64,-23 0 65,-17-20-33,-1-19-193,0 19 258,-20-20-225,-40 20 63,1-19-31,-2 19 64,-17 20-192,-3-20 32,2 20-96,19 0 96,20 0-225,0 0-479,20 0-802,20 0-800,20 0-2051,19 0-7110</inkml:trace>
  <inkml:trace contextRef="#ctx0" brushRef="#br1" timeOffset="144977.5391">12466 8511 16976,'-40'0'1921,"20"0"-511,-19 20 319,19 0-576,-20-1 353,21 21-321,19-19-640,0 18-321,39-19-64,-19 19-256,39-19 288,-19 0-192,19 20 0,-19-20-32,1 19 0,-23-19-64,-18 19 32,0-18 0,-18-1 0,-23 0-161,21-1-191,-19-19-193,-1 0-416,20 0-928,0-19-1635,20-1-5604</inkml:trace>
  <inkml:trace contextRef="#ctx0" brushRef="#br1" timeOffset="145258.7891">12784 8531 20339,'-20'0'1409,"0"0"-256,0 0-96,-1 20 128,21 19-96,-18-19-352,18 1-609,18 18 0,23-19-96,-1 0-32,19-1 64,-19 21-128,-1-19 96,1-2-128,-19 21 64,-21-21 160,0 21-192,0-21 128,-21 2-64,-19-1 64,20-20-288,-19 20-32,19-20-289,0-20-1152,20 20-2147,-20-20-6726</inkml:trace>
  <inkml:trace contextRef="#ctx0" brushRef="#br1" timeOffset="145453.125">13161 8790 24823,'40'59'961,"-40"-40"-673,19 21-64,1-40-95,0 19-97,0-19-289,0 0-672,-1 0-1217,-19-19-2690,20-1-10859</inkml:trace>
  <inkml:trace contextRef="#ctx0" brushRef="#br1" timeOffset="145575.1953">13181 8353 20275,'-60'-20'1057,"60"20"-1025,0 0-1185,-19 0-3203</inkml:trace>
  <inkml:trace contextRef="#ctx0" brushRef="#br1" timeOffset="146215.8203">13578 8631 17136,'0'0'2626,"0"20"-2017,20 19 1152,-1 0-191,1 22-545,0-2-288,20-20-161,-21 21-127,21-40-129,-40 0-128,20-1 64,-20-19-96,0 0 33,0 0 159,0-39-256,-20 19 64,20-20 64,-20-19 33,0 19-161,20-20-32,0 21-96,0-1 64,20 21-64,-20 19-32,40 0 32,-20 19 32,19 21 0,2-1-64,-1 2-257,19 18-383,0-20-449,1-19-865,-21 20-1890,21-40-2434</inkml:trace>
  <inkml:trace contextRef="#ctx0" brushRef="#br1" timeOffset="146627.9297">14412 8631 1121,'19'-41'19314,"-38"41"-18097,-1 0 96,0 20 609,0 21-577,-19-2-192,39 20-608,-20-18-321,20-2-128,20 0-96,19-19 0,-19-20 96,20 0-160,-1-20 128,-19 1-160,0-21-64,0 21 0,-20-22 96,0 41 96,-20 0 32,20 0-96,-20 20-64,20 20 160,20 19-128,0 21 96,-1-1-96,21 1 128,19-1-128,-39 1 64,0-1-224,0-19 416,-20 19-192,-20-40-160,0 21-193,-19-20-191,-1-1-65,0-19-320,-19-20-544,0 0-1538,19-20-6086</inkml:trace>
  <inkml:trace contextRef="#ctx0" brushRef="#br1" timeOffset="148577.1484">15702 8253 16687,'-59'0'1794,"39"20"-801,0 19 801,-1 2-161,1 37-448,2 2-96,18-1-128,0 1-320,18-21-417,23 2-128,-1-2-96,-1-20-64,21-19-160,-1-1-385,0-19-416,1-19-864,-1-1-1443,-18-19-1024,-21-1-9128</inkml:trace>
  <inkml:trace contextRef="#ctx0" brushRef="#br1" timeOffset="148931.6406">15979 8451 12780,'-20'-20'3491,"20"20"-1345,0 40 224,20 0-416,1 19-513,19 2-288,-22-2-352,23-20-320,-21 1-161,0 0-64,-1-20-32,1-20-159,0 0 63,-20 0 64,0-20-32,0 1-192,-20-22 64,0 2 0,-19-20-96,19-2 96,0-18-224,-1-1 96,21 2-96,0-2 95,21 21 33,-1 19 32,20 40 32,-21 20 96,21 19 97,-20 20-129,19 21-32,1-1 160,-20 21-192,19-20-32,1-21-160,1 0-385,-21-18-256,-2-22-576,-18 1-833,0-20-1954,-18 0-6246</inkml:trace>
  <inkml:trace contextRef="#ctx0" brushRef="#br1" timeOffset="149113.2812">16119 8651 18385,'-20'-20'3459,"20"-1"-2402,20 21 801,0-20-160,19 0-481,1 20-641,-1 0-448,1 0-352,19 0-256,-19 0-321,1 20-833,18-20-1569,-19 0-2754</inkml:trace>
  <inkml:trace contextRef="#ctx0" brushRef="#br1" timeOffset="149308.5937">16793 8710 18609,'20'59'3299,"1"-19"-1857,-1-20 159,-20 19-512,18-19-608,23 19-321,-21-39-128,0 21-417,-1-21-351,1 0-257,-20 0-1217,20-21-2467,-20 2-9064</inkml:trace>
  <inkml:trace contextRef="#ctx0" brushRef="#br1" timeOffset="150751.9531">17271 8233 19282,'18'0'1665,"3"20"-191,-1 0 287,-20 40-447,20-21-450,0 40-543,-1-19 31,1 19-224,0-38-96,0 18-32,0-39 64,19-1-96,-19-19-192,20 0-96,-21 0-321,-19 0-416,0-19-480,0 19-737,-19-20-769,-1 20-1313</inkml:trace>
  <inkml:trace contextRef="#ctx0" brushRef="#br1" timeOffset="151090.8203">17271 8333 13356,'18'-80'2723,"23"60"-833,-1 1 704,-1-1-256,21 0-384,-21 20-769,21 0-544,-21 40-321,2-21-192,-21 40 64,-20-18-96,0-2 1,0 1-1,-20-1-32,20 2 0,0-2-64,0-19-64,20 19 64,-2-19 32,23 1 32,-1 18-64,-1-19 96,1 19-96,-20 1 32,-1-19 96,-38 18-128,-1-19 128,0-1-96,-20 1 0,1 0-320,-2-1-160,3-19-225,-3 0-672,21 0-833,0 0-1378,1-19-1665</inkml:trace>
  <inkml:trace contextRef="#ctx0" brushRef="#br1" timeOffset="151351.5625">17885 8194 22581,'159'20'1473,"-59"19"225,-21 0-225,-19 41-544,-1-1-577,0 1-63,-39-1-257,0-19-128,0 19-32,-40-19-97,0-1-95,0-19-224,-19 0-225,19-20-544,-20-20-1666,21 0-2146</inkml:trace>
  <inkml:trace contextRef="#ctx0" brushRef="#br1" timeOffset="153785.1562">18897 8948 10794,'0'-21'5349,"0"21"-3235,0-19-321,0 19-63,0 0-353,0 0-352,0 0-512,0 0-225,0 0-32,0 0 193,0 0-129,0 19 0,20-19-127,-20 0-1,0 0-32,20 0-64,-20 0-64,0 0 64,0 0 0,0 0 0,0 0 97,0 0-33,0 0 0,0 0 0,-20 0 128,20 0-32,0 0-31,0 21-65,0-21 64,0 20-96,0-20-96,20 0 128,1 0-96,-21-20 65,20-1-65,-20 2-64,0-1-32,0 20-161,-41-20-31,21 20 0,-19 20-160,19-20-481,0 20-1153,20-20-2915,-20 0-8135</inkml:trace>
  <inkml:trace contextRef="#ctx0" brushRef="#br2" timeOffset="161346.6797">20466 7975 13676,'-40'-79'2563,"1"79"-33,19 0-704,0 20-385,0 19-223,-19 20-290,39 41-223,-20 19-96,20 20-289,0-19 192,0 19-255,0-1-129,20-39 64,19 1-224,1-41 64,0 0-352,19-18-129,0-21-223,1-1-610,-1-19-1216,-18 0-1602,18 0-6694</inkml:trace>
  <inkml:trace contextRef="#ctx0" brushRef="#br2" timeOffset="161804.6875">21061 7896 15022,'-20'-41'2498,"2"41"-1089,-3-19 225,1 19-33,0 0-383,-19 19-129,19 2-385,0 19-319,0-1-129,20 20 0,-20 2-128,20-2 0,20-19-288,0 0-32,20-1-641,-1-19-288,1-1-576,-1-19-1058,2 0-1377</inkml:trace>
  <inkml:trace contextRef="#ctx0" brushRef="#br2" timeOffset="162166.0156">21379 7955 16399,'-20'-20'2178,"0"1"-897,1 19 449,-1 19-32,0 1-353,0 19-416,0 22-481,1-22-64,19 20-255,0-38-33,19 19-128,1-40 128,0 0-192,20 0 224,-21-20-224,1 0 64,0-1 64,0 2-96,-20-1 32,0 0 96,0 1-64,0-1-64,-20 20 128,20 0 64,-20 0-256,20 20 256,0 19-160,0-19 128,0 20-160,20-20 64,0 19-321,1-19-415,-3-20-65,22 0-704,1 0-1314,-21 0-1217,-20 0-3651</inkml:trace>
  <inkml:trace contextRef="#ctx0" brushRef="#br2" timeOffset="162382.8125">21578 7796 13708,'0'-39'3748,"0"39"-1250,0 0-864,0 20 96,0-1-225,0 21-480,20 20-673,-20-1-192,20 0 1,0 2-225,-1-2-353,1-19 33,20 0-481,-20-21-448,-1-19-929,-19 20-2050,20-40-4933</inkml:trace>
  <inkml:trace contextRef="#ctx0" brushRef="#br2" timeOffset="162570.3125">21796 7796 19858,'0'20'2435,"0"0"-1026,0 20 64,20 19-448,-20 0-704,21-18-33,-3 18-320,22 0-385,-19-18-672,17-2-288,-17-19-769,19 0-2723</inkml:trace>
  <inkml:trace contextRef="#ctx0" brushRef="#br2" timeOffset="163069.3359">22432 7697 16815,'0'-20'3460,"-20"0"-1314,40 20-673,-20 20 129,0 21-193,20 18-512,-1 0-385,1 1-127,0 19-353,0 1 96,0-21-64,-1 1-448,1-20-481,0-1-384,-20-19-1058,0-1-1728,-20-19-6407</inkml:trace>
  <inkml:trace contextRef="#ctx0" brushRef="#br2" timeOffset="163279.2969">22351 8055 21716,'20'0'1634,"1"-20"159,-1 20-383,20 0-674,-21-21-736,21 21 160,-20 0-127,19 0-194,1-20-383,-20 1-225,19 19-384,-19-20-448,-20 0-1122,0 1-768,-20-21-1122</inkml:trace>
  <inkml:trace contextRef="#ctx0" brushRef="#br2" timeOffset="163764.6484">22610 7677 14253,'0'0'3459,"0"20"-1473,0 20 416,20 0-288,0 19-512,-1 21-705,21-21-449,1 1-192,-3 19-95,3-40-97,-21 22-128,19-42 160,-39 21-192,0-21 96,20-19-96,-20 0 192,-20 0-225,0 0 226,20-19-65,-19-1-128,19-19-97,19-1 193,-19 0-192,20 20-64,-20 20 224,20 0-32,0 0-32,0 20 160,-1-1 32,21 2 0,-20-1 64,19-20-96,-19 20 32,20-20-32,-1 0 64,1-20-31,1 0 31,-21-1-160,-1 2 192,-19-1-160,0 0 256,0-19-320,0 19 64,-19-21-96,-1 22 192,-21 19-256,21 0 0,0 0 192,20 19-96,-18 22-32,18-1 64,0-1 32,0-19-33,18 20-447,22-20-97,1 0-640,-21-20-672,19 19-1891,-19-19-4356</inkml:trace>
  <inkml:trace contextRef="#ctx0" brushRef="#br2" timeOffset="164200.1953">23483 7916 18801,'-19'-20'1954,"-1"20"-801,20 0-96,-20 0 224,20 20-192,0-1-384,20 1-320,0 19-193,-1-19-224,1 21 256,20-21-128,-1 19-32,2 0 64,-21 2-160,18-21 64,-17 19-32,-1-19-128,-20-1-32,0 1-96,-20 1-1,20-1 1,-39-20-96,19 0-193,0 0-223,-21 0-65,23 0-96,-3-20-160,1-1 576,20 1 385,0 20 128,0-19-320,20-1 448,1 0 160,-3 1 289,2 19 480,21-20-128,-21 0-128,-2 20-321,3-21 225,-1 2-385,0 19-96,19-20-384,-19 0-160,0 20-513,0 0-1762,-20 0-2529</inkml:trace>
  <inkml:trace contextRef="#ctx0" brushRef="#br2" timeOffset="165003.9062">23880 8134 12267,'-19'-20'1345,"-1"20"-576,0 0 352,20 0 385,0-20 95,0 20-192,0 0-255,0 0-97,20 0 224,-20 0-192,20 0-256,-1 0-129,1 0-255,20 0-257,-19 0-32,-3 0-96,22 0-160,-19 0 96,-1-19 0,-20 19-192,18-20 192,-18 0-128,20-1-225,-20 21 129,-20-20 160,20 1 32,-18 19 160,-2 0-128,-21 0 64,21 19 64,2 1-192,-23 1-32,21-1 96,20 19 32,-20 1-96,40 0 64,0-20 64,21 19-224,-3-19-128,23-20-161,-2 20-1152,1-20-2819,-21 0-9161</inkml:trace>
  <inkml:trace contextRef="#ctx0" brushRef="#br2" timeOffset="165873.0469">21002 8948 12267,'0'-21'2370,"0"21"-704,0 0 960,0 0-383,21 0-802,-3-19-576,2 19-353,1 0-159,-1-20-97,0 0-96,-2 1-32,-18-21-32,21 21-160,-21-2 160,0 1-32,-21 0 32,21 1 0,-18 19 33,-22 0-65,19 19 32,-17 1-96,-3 21 256,1-2-32,21 20 32,-1-20 161,0 2-193,20-2-96,20 1-192,0-21 128,19 1-256,22-20-160,-23 0-449,23 0-929,-22 0-1473,21-20-1729,-41 1-9578</inkml:trace>
  <inkml:trace contextRef="#ctx0" brushRef="#br2" timeOffset="166263.6719">21379 8908 13132,'0'0'2723,"-20"0"-1378,20 0 897,0 19-224,-20 22-385,20-21-512,0 19-192,0 0-480,0-19-385,20 1 32,0-21-64,0 0 128,1-21-64,-3 1-128,2 1 96,0-21-288,-20 1-32,-20-21 96,20 20 63,-38 1-63,17-21-32,-19 20 160,20 1-32,1 0 160,-1 19 64,0-1 225,20 21 31,0 0-160,20 21 129,0-1-97,19 19-64,-19 0-256,21 22 96,-3-22-64,3 20-352,-1 1-289,-1-20-544,1-1-929,-20 0-2114,-1-19-6982</inkml:trace>
  <inkml:trace contextRef="#ctx0" brushRef="#br2" timeOffset="167132.8125">21995 8927 16207,'20'-39'4260,"-20"0"-3267,-20 39-128,20 0 608,-20 0-512,-1 19-192,-17 1-353,17 19-192,21 2-256,0-21 96,0 19 0,0-19 0,21-20-160,-1 19 128,19-38-96,-19 19 32,0-20-64,-20-19-128,20 19 224,-20 0-128,0-1 256,0 2-160,-20 19 64,0 0 32,20 0-96,-20 19 128,20 22-32,0-21-64,20 19 32,0 0-128,19 2 96,1-1 64,-20 19-160,19-19 32,1 19 224,0-19-256,-21 20 384,-19-21-320,0 1-32,0-1 192,-19-19-256,-1 20-160,0-20-353,-20-20-255,21 0-226,-1 0-127,-20-20-544,20 1-225,1-22 32,19-18 673,-20 20 928,20-2 641,0 2 385,0-1 128,0 21-161,20-21 129,-1 19 64,1-18-193,0 0-159,20 19 416,-1-21 128,-19 21-225,20-19-319,-21 19 255,21 1-63,-20-1-225,-20 0-95,21-1-33,-3 2-64,-18-1-224,0 0 192,0 20-192,0-19 96,0-1-32,0 20 161,0-20-65,0 20-64,-18 0-64,18 20 0,-21 0-32,21 19-32,-20 0 32,20 2 0,0 18-192,-20-20 96,20 2 64,20-1-32,0-21-353,1-19-319,17 20-354,3-40-767,-21 20-1314,19-19-4805</inkml:trace>
  <inkml:trace contextRef="#ctx0" brushRef="#br2" timeOffset="167480.4687">22689 8849 18193,'0'-20'3011,"0"0"-1762,0 20-481,-20 0 482,1 0-257,-1 20-257,-20 0-415,20-1 63,20 21-128,-19-21-96,19 2-160,19-1 0,1 0-32,20-1 0,-20 1 0,19 0-160,2-1 96,-3 22 32,-18-21 96,-20 0-32,21-1 128,-21 1-64,-21 0 128,1-1 1,2-19-129,-2 0-193,-1 0-191,1 0-192,20 0-1026,-20 0-1569,20 0-2402</inkml:trace>
  <inkml:trace contextRef="#ctx0" brushRef="#br2" timeOffset="168291.0156">23325 8849 12395,'0'-40'3011,"0"21"-705,0-2 161,0 21-385,0 0-417,20 0-223,-20 21-546,20 18-191,-20 20-257,19 1 1,1-1-257,0 0-64,0 2-160,19-22 32,-19 1 64,0-21-32,0 2-64,1-1 160,-21-20-224,0 0-32,0-20 32,-21-1 64,21-18 0,-40 19 128,20-39 0,1 18-192,-1-18 96,-20 0-96,20-1 160,1 21-128,-1-20 160,0 18-96,0 2 64,20 19 160,0 0-96,0 1 129,0 19-1,20-20 160,0 20-288,19-21-31,1 21-129,0 0-97,19-20-415,-18 20-193,-3 0-480,23 20-577,-43-20-832,3 21-2467,-21-21-5701</inkml:trace>
  <inkml:trace contextRef="#ctx0" brushRef="#br2" timeOffset="168479.4922">23404 8888 19762,'-20'39'4324,"20"-39"-3523,0 21 448,20-21 0,0 0-832,0 0-225,19 0-320,-19 0-449,20 0-672,-1 0-1281,2 0-3620</inkml:trace>
  <inkml:trace contextRef="#ctx0" brushRef="#br2" timeOffset="169144.5312">24457 7935 18897,'38'-19'897,"-17"19"1025,19 19 224,-1 1-384,1 19-833,19 42-577,21 18-160,-21 19-128,0 2 64,2 19-128,-21 0-32,-21 0-96,-19-20 64,0-1-160,-39-18 192,-1-20 128,-19-1-96,-2-20-416,2-18-1026,19-2-3202,-19-19-11499</inkml:trace>
  <inkml:trace contextRef="#ctx0" brushRef="#br1" timeOffset="173359.375">7860 10099 11915,'-20'39'160,"20"2"993,-19-1 961,19 19 64,0 21-576,19 18-161,-19 21-192,40 1-416,-19 19-289,17 0 33,-18 20 0,21-20-257,-21 0-32,19 0 32,-19-21 97,20-18-65,-21-20-96,21-21-640,0 0 1089,-1 1-673,22-20 32,-23-1-32,3 0 32,-3 2-64,3-21 96,-1-1-128,-1 1 32,1 0-64,0-40 96,-1 20-64,-19-20 64,21-19-96,-23-2 64,23-18 32,-21-19-64,18-2 32,-17 1 32,-21-21-32,20 0 192,-20 2-32,0-2-64,0-19-96,-20-20 160,-1 19-31,3-17-1,-2 17-32,0-19-96,-21 20 96,2 19-64,-1 21-160,1-1 224,-21 21-96,1 0 0,-1 18 0,1 22 32,-20-1-64,-2 0 32,2 20 0,0 0-128,20 0-289,19 0-479,-1 20-546,23-20-1601,-2 0-5861</inkml:trace>
  <inkml:trace contextRef="#ctx0" brushRef="#br1" timeOffset="174786.1328">10421 9960 5509,'-20'-20'6085,"20"1"-4323,-20 19 128,20 0-96,-19 0-353,19 19-448,-20 21 96,20 0 96,0 39-320,0 1 32,0-1 64,0 40-353,20 20-63,-1 40-225,1-1 161,0 20-97,1-18-96,-1-1-128,-2-21 0,2 1 193,1-39-65,19-22 0,-1-18-160,21-21 129,-1-20 31,20-18-96,0-21 32,20 0-160,-18-40-32,18 20 129,-20-39-129,-20 20 0,2-22-32,-2-17 224,-19-2-64,-1-20 32,-19 1 32,0-20-127,0 0-33,-20-40-32,0 0 64,0-19-288,-40-21-257,20 0-63,-39 40-33,18 22 225,-17 17 288,-22 40-64,0 41-161,-19-1 129,-19 21 64,-2 38-32,21 1-192,0 0-641,20 19-833,18-19-2594,23-1-5573</inkml:trace>
  <inkml:trace contextRef="#ctx0" brushRef="#br1" timeOffset="175890.625">8138 10436 8391,'-19'0'2243,"19"0"-226,0 0-415,0 0 448,0 20-32,19 1-609,-19-1-224,0 19-128,20 0-32,0 1-128,0 20-320,0-21-65,-20 1-63,19-19 63,1-1-128,-20-1 1,0-19-1,0 0-32,-20 0-127,1-19-129,19-22-96,-20 21 32,0-39-32,0 20-32,20-22 128,-20 2-160,20-1 64,0 1-96,20 20 64,0 19-32,20 0 128,-21 20-160,1 40 192,20-21 32,-19 40-96,17 2 32,-18-2 64,21 0-192,-23-19 96,23 0-160,-21-1-160,0-19-385,-1 1-576,-19-21-1025,0 0-2179,-19 0-5988</inkml:trace>
  <inkml:trace contextRef="#ctx0" brushRef="#br1" timeOffset="176041.0156">8237 10714 19314,'0'0'2402,"20"-19"-640,0-1 63,21 0-896,-3 1-416,3-2-545,-3 21-417,23 0-960,-22 0-2018,-19 0-8777</inkml:trace>
  <inkml:trace contextRef="#ctx0" brushRef="#br1" timeOffset="177151.3672">10660 10258 4388,'0'20'7559,"0"-20"-6054,-20 0 577,20 19 64,0 2-128,20-1-544,-20 19-321,19-19-321,1 0-127,-20 19 32,20-18-193,0-1-95,0-1-161,-20 1-64,19 0-64,-19-20 33,0 19-33,0-19-64,0 0 160,0 0-224,0 0-64,0 0 192,-19 0-224,19-19 0,-20 19-64,20-20 0,-20 0 32,0-19 32,0 18-96,20-18 192,-19-1-64,19 1-1,0-2 66,0 2-98,19 0 130,1 19 31,0 0 0,0 1 32,0 19 32,-1 0-160,1 39 0,-20-19 96,20 19-64,0-19-96,-20 20-96,0 0 32,21-21 128,-21 1 0,18 0 0,2-1-64,0 1 128,1-20-64,-1 21 96,-2-1 32,-18 19 0,0-19 32,-18-1 32,-2 21 65,-1-19-97,-19-21-160,22 19-192,-3-19-705,1 0-961,0-19-3107,20-2-7398</inkml:trace>
  <inkml:trace contextRef="#ctx0" brushRef="#br1" timeOffset="177918.9453">8435 11608 14349,'-18'0'3107,"-2"0"-737,20 0-160,0 0-544,20-20-129,-20 20-384,18 0-352,3 0-320,19 0-65,-20 0 33,19 0-257,-19 0-128,20 0 0,-1-19-160,-19 19-32,20 0-353,-19-20-384,-3 20-288,-18 0-705,20 0-1857,-20 0-1314</inkml:trace>
  <inkml:trace contextRef="#ctx0" brushRef="#br1" timeOffset="178258.7891">8336 11191 12171,'0'0'5157,"0"-20"-3331,0 20-65,0 0-95,20 0 64,0 20-289,1-1-576,-1 22-257,-2-21-255,3 19-257,-1 1 0,0 0 0,-20-20-96,20 0 0,-20-1-481,19 1-287,-19 0-385,0-20-609,0 0-1057,0 0-2402</inkml:trace>
  <inkml:trace contextRef="#ctx0" brushRef="#br1" timeOffset="178628.9062">8635 11151 9192,'-20'40'3812,"0"-21"-737,20 22-545,-20-1-96,0-1-480,0 21-256,1-1-513,19-19-416,-20 20-257,0-21-288,20 1-127,0-21-65,0 1-64,0 0-449,0 1-224,0-21-608,0 20-673,0-20-1889,0 19-4710</inkml:trace>
  <inkml:trace contextRef="#ctx0" brushRef="#br1" timeOffset="178932.6172">8376 11886 18513,'0'0'3043,"0"-19"-1826,0 19 609,21-41-385,17 21-448,-17-19-128,19 0-417,-1-2-352,1 1-96,0 21-96,-1-1-224,1 20-385,-20-20-480,1 20-801,-3 20-1825,-18-20-2820</inkml:trace>
  <inkml:trace contextRef="#ctx0" brushRef="#br1" timeOffset="179272.4609">8198 11232 19890,'0'19'2467,"0"-19"-1346,20 20 1153,19-20-737,1 20-832,-1 19-385,1-19-256,1 20-32,-2 0-32,1-1-64,-20-19-96,19-1-320,-19 1-97,0 1-320,0-1-448,0-20-801,-20 0-1441,0 0-4357</inkml:trace>
  <inkml:trace contextRef="#ctx0" brushRef="#br1" timeOffset="179562.5">8555 10934 18417,'-20'19'2050,"20"21"-1153,-19-1 544,19 21-64,0-1-384,-20 0-320,20 2-385,0-2-224,0-20 0,0 22-192,0-42-416,20 21-353,-20-21-641,0 1-1376,0-20-2307</inkml:trace>
  <inkml:trace contextRef="#ctx0" brushRef="#br1" timeOffset="179823.2422">8138 10993 12267,'-19'19'8200,"19"-19"-5862,0 0-1185,19 0 64,1 20-224,20-20-224,-1 20-321,21-20-351,-21 0-1,22 19-128,-23-19 160,3 21-160,-1-21-449,-1 20-512,1-20-800,-20 0-2467,0 0-8456</inkml:trace>
  <inkml:trace contextRef="#ctx0" brushRef="#br1" timeOffset="180497.0703">10600 10795 17296,'20'0'2787,"0"19"-385,19 1 192,-19 0-832,20-1-481,-20 21-352,19 0-449,-19 19-319,21-39-65,-3 19-64,-18-18 0,21-1-224,-2-20-353,-19 0-320,0 0-480,0 0-769,-1 0-2530,-19-20-6663</inkml:trace>
  <inkml:trace contextRef="#ctx0" brushRef="#br1" timeOffset="180737.3047">11076 10814 18801,'-39'59'1378,"19"-19"95,0 20 801,-19 19-672,-2 1-513,21-2-353,-18 3-351,17-3-161,1-17-128,0-22-64,0 0-160,20 2-224,0-21-193,0-20-512,0 0-769,20 0-1889,-20-20-1666</inkml:trace>
  <inkml:trace contextRef="#ctx0" brushRef="#br1" timeOffset="181120.1172">10759 11687 18545,'-20'0'3491,"40"-20"-2081,-1 0 832,1 1-737,20-21-159,19 21-354,-18-22-511,18 21-353,-19 1-64,-1 19-320,1-20-32,0 20-289,-21 0-352,21 0-64,-20 0-512,0 0-865,-20 0-1858,0 0-3620</inkml:trace>
  <inkml:trace contextRef="#ctx0" brushRef="#br1" timeOffset="181490.2344">11215 10934 18513,'-20'0'3171,"0"0"-1153,20 19 96,0 1-160,0 39-513,20-20-736,-20 22-353,0 17-256,20-17 0,0-2-96,-20-20-288,20 2-417,1-2 65,-21-19-33,18 0-192,-18-1-736,0-19-1474,0 20-2787,0-20-10537</inkml:trace>
  <inkml:trace contextRef="#ctx0" brushRef="#br1" timeOffset="181771.4844">10600 11251 20179,'-20'20'4003,"40"-20"-3106,0 0 609,39 0-1,-19-20-320,19 1-224,22 19-544,-23-22-225,1 3-384,2 19 31,-2-20-479,-19 20-385,-1-20-385,-19 20-928,0 0-2274,0 0-6278</inkml:trace>
  <inkml:trace contextRef="#ctx0" brushRef="#br1" timeOffset="182097.6562">11116 10397 21844,'0'-20'2370,"0"20"-1345,0 20 545,0 19-225,0 2-544,20 18-385,0 0-63,-1 21-193,21-21-64,-20 2-160,0-2-128,19-20-225,-19 2-223,1-2-257,-21-19-448,20-1-834,-20-19-2081,0 0-4196</inkml:trace>
  <inkml:trace contextRef="#ctx0" brushRef="#br1" timeOffset="182402.3437">11156 10238 16303,'-60'40'2947,"21"0"-641,19 0-641,-20-1-511,1 20-1,-2-18-289,21 18-447,0 0-417,2-19-160,18 0 0,-21-1-577,21-19-1057,21 1-2434,-21-1-6982</inkml:trace>
  <inkml:trace contextRef="#ctx0" brushRef="#br1" timeOffset="184262.6953">8476 10734 11050,'0'-20'705,"0"20"736,0-19-512,0 19 1089,0-20-2018,0 20 2979,0 0-2307,0 0-63,0 0-129,0 0 257,0 0-32,0 0-129,0 0-159,0 0-33,0 0 0,0 0-192,0 0 33,20 20-33,-20-20 64,20 0 161,-1 0-161,1 0-32,0 0 0,0 0-64,0 0 0,0 0-95,-1 19 127,21-19-96,1 0 128,-3 20-160,3-20 128,-3 20-32,23-20-63,18 21 127,0-1-64,0 19 64,2-19 0,18 19 1,0-19 63,21 20-64,-21-20-64,19 19 0,-19 1-32,-99-40-31,239 60-97,-120-40 224,0-20-64,1 19 128,-21-19-192,-20 0 96,0 0 33,-20 20-65,1-20-64,-21 0-96,-19 20 64,0-1-32,1-19 64,-21 22-96,0-22 64,0 19-288,0-19-64,-21 0-289,21 20-192,0-20-416,-20 0-320,20 0-1090,0 0-2529,-20-20-6087</inkml:trace>
  <inkml:trace contextRef="#ctx0" brushRef="#br1" timeOffset="185537.1094">8535 11608 6886,'-39'0'2050,"19"0"-769,0 0 257,20 0 191,-21 0-191,21 0-738,-18 0-351,18 0-97,-20 0 353,20 0 192,0 0-225,0 0-223,0 0 159,0 0-351,0 0 63,0-20 0,20 20-192,-2-19 0,3 19 33,-1-20 63,20-1-160,-1 1 128,21 1-96,-21-1 160,21-19-31,-1 19-33,20-21-96,2-18 64,-2 20 96,20-22 257,21 2 127,-2-21 161,1 21 64,0-19-353,21-2 33,-21 1-1,19 18 129,-18 2-96,-1-1-193,-20 1-160,0 20-128,-20-22-64,-18 22 32,-2 19-32,0 1-32,-39-1 65,0 20-33,-20 0-97,0 0-287,-20 0-224,0 20-353,1-1-320,-21 1-865,0 0-2819,21-20-7495</inkml:trace>
  <inkml:trace contextRef="#ctx0" brushRef="#br1" timeOffset="186616.2109">8615 11806 9288,'-20'0'2242,"20"0"-768,-20 0 544,20 0-32,0 0-449,0 0-384,0 0-384,0 0-32,0 0 63,0 0-223,0 0-161,0 0-127,20 0-33,-20 0 0,20 0-192,-20 0 192,20 0-192,-1-19 0,1 19 129,0 0-161,0 0 128,1 0 64,-21 0-32,18 0 32,2 0-63,1 0 31,-1 0-32,0-20-96,-2 20-64,23 0 96,-21 0-32,19 0 128,1 0-160,19 0 128,-19 0-127,19 0 95,2-20-64,18 20 32,-20 0-160,21-19 224,-1 19-160,0 0 96,0 0 0,2 0 160,18 0-128,0 0 33,1 0-1,17 0 64,3 0 32,-1 0 193,-20-20-97,1 20-224,-21 0 0,1 20-160,-21-20 160,0 0-96,-19 19-64,1-19 32,-23 0 0,3 0 0,-1 20-160,-20-20-192,0 0-321,0 0-672,-20 0-929,20 0-2563,-21-20-7334</inkml:trace>
  <inkml:trace contextRef="#ctx0" brushRef="#br3" timeOffset="193529.2969">8535 11430 8167,'0'0'1634,"0"0"-353,0 0 737,20 0-385,-20 0 97,20 19-128,0 1-609,0 0-257,0-20-63,-1 19-65,21 1-159,-20 1 127,1-21-159,-3 0 95,2 0 1,-20-21-129,21 1-128,-21 1-63,0-1-97,0 0 32,0 1-32,0-1-128,0 0-32,0-1-64,0 21 128,0-19-96,0-1 96,0 0 96,0 1-192,0 19 96,0-20-64,20 20 31,0 0 1,-2 0 0,3 0 32,-1 20 0,20-1-32,-1 1 32,-19-20 64,20 20-32,-1-20-64,-19 0 129,21 0-1,-23 0-64,2-20 96,-20 20-96,0-20 64,20 1-64,-20-1 0,0 0 32,-20 1-32,20-3-128,-20 3 224,20-1-96,0 0 96,-18 1 64,18 19-160,0 0-128,0-20 160,18 20-64,2 20 0,21-20 64,-3 0-96,-18 19 97,21-19-1,-21 0 0,19 0 32,-19 0-32,0 0 64,-20-19-96,20-1 160,-20 0-160,0-1 160,0 2-256,0-21 160,0 21-32,0-21-128,0 21 192,0-2-128,0 1-64,19 20 96,1 0-64,0 0 32,0 0-64,0 0 128,19 0-64,1 0-64,-19 0 64,17 0 64,-17 0 0,-1-20-128,0 20 96,-20-19-32,20-1 65,-20 0-130,0 1 97,0-1 1,0-1-66,0 1-31,0 20-96,19 0 224,-19 0-96,20 0 0,-20 20 32,40-20 64,-20 0-224,-1 0 288,1 0-128,20-20 0,-20 0 32,-20 1-32,19-1 0,-19 0-32,0 1 64,20-2 0,-20 1-64,0 20 32,0 0 0,0 0 0,0 0-32,20 0 64,1 0 64,-1 0 33,18 0-65,-17 0 128,19-20-160,-1 20 128,-19-19-224,20-1 128,-21 0-32,1 1-32,-20-1-32,20-1-64,-20 21-353,0 0-95,0 21-289,0-1-1281,0-1-3619,0 1-5190</inkml:trace>
  <inkml:trace contextRef="#ctx0" brushRef="#br3" timeOffset="195187.5">8773 10615 7719,'0'-20'1473,"0"0"-352,-20 20 289,20-19-33,0-1 256,20 20-287,-20-20-289,0 20-128,0 0 128,0 0-64,0 0-193,0 0-127,0 20 64,0 0-161,0 19-95,0 2 127,-20-2-352,20 0 1,-18 1-33,18 1-32,-21-22-64,21 1 32,0 0-96,0-20 0,21 0-64,-21 0 33,18 0 31,-18 0-32,41-20 0,-21 0 32,0 1-64,19-22 0,-19 21 0,20 0 0,-21 20 32,21-19-32,-20 19-32,0 0 32,-1 0 32,1 0-96,-20 19 192,0 1-64,20 21 128,-20-21-128,0-1 32,-20 21 0,20-21-160,0-19 160,0 20-96,0-20 32,20 0-32,0 0 96,1-20-32,-3 1 65,22-21-193,-19 21 32,17-22 128,-18 21-160,21 20 32,-21-20 128,-1 20-160,-19 20 96,20-20 0,0 41 64,-20-2 0,0-19 32,20 19 32,-20-19 32,20 0-96,-1-20 0,-19 21 1,20-21-65,0 0 64,0-21 32,21 21-96,-23-20 64,2 0-96,0 20 0,1-19 64,-1 19 0,-2 0-160,-18 19 64,0 1 96,0 0-96,21 20 96,-21-20-96,0 0 64,0-1-64,20 1 64,-20-20-32,20 20-32,-20-20-32,0 0 192,20 0-160,-20 0-96,19-20 64,-19 20-128,20 0-1,0-20 97,0 20 0,0 0 64,-1 0-32,1 0 64,0 0 0,-20 20 0,20 0 32,-20-1 32,20 2 0,-1-21-32,-19 20 32,20-20-32,0 0 0,1 0 65,-1-20-97,-2 20 0,2-21 32,1 21 0,-21-19-64,20 19 64,0-20-96,-20 20 32,18 0 32,-18 0 0,21 20 96,-21-1 32,20 22 224,0-21-224,0-1 64,-1 1-160,21-20 161,-20 20-129,20-20-64,-21 0-128,1 0-161,0 0-319,1 0-513,-21 0-321,20 19-1216,-20-19-5958,0 22-1026</inkml:trace>
  <inkml:trace contextRef="#ctx0" brushRef="#br3" timeOffset="196426.7578">8873 11647 9288,'0'0'2787,"0"-19"-641,-21 19 577,21 0-545,0 19-609,0 1-416,21 0-352,-21 21 0,20-2 31,-20-19-191,20 19 0,-20-18-1,20-21-223,-1 0 191,-19 0-159,20 0-129,-20-21 0,20 21-192,0-39-31,0-1-1,-20 21 0,19-22-96,1 1 0,-20 21-96,20-1 32,0 0 32,-20 20 32,21 0-129,-3 20 97,22 19 0,-19-19 128,17 21-192,-18-2 96,1-19-32,19 19 64,-21-19-32,1-20 0,0 0 0,0 0 96,0-20 1,-1 1-65,21-21 0,-20 21 96,-20-22-160,20 21 96,1-19-32,-3 19-32,2 0-96,-20 1 64,20 19 0,1 19 32,-21 1 32,20 0-96,-2-1 96,3 21-32,19-19 0,-20-1 64,-1-20 0,1 0-32,0 0 32,0-20-64,0 20 96,-1-21-96,-19 1 64,20 0-64,-20 20 32,20-19-64,-20-1 32,20 20-32,0 0 64,-1 20-128,1-20 96,0 19 32,21 1-64,-3-20 32,3 0 64,-3 0 0,3 0 0,-1 0 0,-1 20 0,-19-20-32,20 21-32,-20-1 0,-1 19 32,1-19-96,0-1-160,1 1-449,-1-20-384,-2 0-544,2 0-1026,-20 0-2498,21 0-6149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3-19T04:30:24.75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FF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20606 2873 10537,'-41'-80'-448,"21"21"1921,0 39-127,1 1 255,-1-1 33,0 20-193,0 0-448,0 0-288,1 39-1,-1 20 193,0 22 32,0 38-32,20 19 160,-20 42-352,1 18-193,-1 39-160,20 2-191,0-21-289,0-38 128,20-22 96,19-40 160,1 2-224,-1-21-32,21-20-96,19 1 192,-20-60-384,22 0 352,-2-20-128,0 0 64,0-40 0,2-20 96,-22-19-64,20-21-64,-19-18 416,-1-21-288,-19-19 160,19-1 1,-18 0-193,-23-21-64,2-18-96,-20 20-289,0-1-191,-38 20 191,-23 40 225,2 19 192,-20 41-128,-20 20 64,0 18 0,-1 21-64,-19 0 96,40 41-192,-2-2-1089,43 20-1314,-3 1-4323</inkml:trace>
  <inkml:trace contextRef="#ctx0" brushRef="#br0" timeOffset="782.2266">20824 5553 17712,'39'21'513,"-19"18"-33,0 0 385,0 20 96,19 21-224,-19-1-161,21-19-95,-23-1-321,-18-18 96,20-1 160,-20-21-31,21 1 255,-21-20-223,-21 0-33,21 0-64,-20-20 65,2-19-97,-3-2-192,1-18 128,0-41-192,20 2 0,-20-2-64,20 1-96,0 0 128,20 39 0,0 20 32,0 40 64,19 0 97,-19 20 127,21 41-160,-21-2 32,19 21-192,1 18 96,-20 2 0,-1-22-416,21-17 160,-20-2-545,0-20-352,-20 2-993,19-21-993,-38-1-4740</inkml:trace>
  <inkml:trace contextRef="#ctx0" brushRef="#br0" timeOffset="950.1953">21041 5831 19346,'0'-20'2018,"20"20"-1025,1-20 1057,-1 20-1250,18-19-736,3 19 33,-1 0-546,-1 0-1537,21 0-384,-21-20-1890</inkml:trace>
  <inkml:trace contextRef="#ctx0" brushRef="#br0" timeOffset="2085.9375">23126 2932 11755,'0'-39'448,"0"19"257,0 1 608,0 19-32,0 0-672,0 19 352,0 1 320,0 19-448,0 2 96,0 38-65,0 1-63,0-2 0,0 42-32,21-1-33,-21 20-223,18 20-161,2 0 129,21 0-161,-21-20-160,0-41-128,-1-18 0,1-1 64,20 21-160,-20-1 0,19-20 64,1 21-192,-1-41 96,21 0 64,-21-18-64,2-2 64,-1-39 160,19 0-96,-19 0 96,-1-39-64,21-22 32,-21 2 288,1-21-320,-1-18 65,1-22-97,1 1 0,-3-20 0,3 0-32,-21 21-64,-20-41-64,0 20 128,0 19-97,-20-19 129,0 20-64,-39 21-32,-2-2 32,-18 20 96,0 1-64,-20 40-128,0-2 96,-1 21-224,-19 20-256,0 20-674,19 21-1120,21 18-2050,39 21-8904</inkml:trace>
  <inkml:trace contextRef="#ctx0" brushRef="#br0" timeOffset="7981.4453">23464 5732 5060,'-20'-40'897,"20"40"96,-20-20-352,20 20-289,-20-20 417,20 1 448,0 19-224,0-20-224,0 20-65,0-20 545,0 1-128,0 19 33,0-21 447,0 21-192,0 0-448,0 0-128,0 0-96,20 0 192,-20 0 160,0 21-289,0 18-95,20 0-288,-20 1-65,20 20-64,-1-1-96,1-20 1,0 22-97,0-22 128,1 0-96,-3-19-64,2 21 96,1-41-96,-21 20 64,20-1-64,-20-19 65,0 0-97,0 0 32,-20 0-193,20-19 162,-21 19-162,1-20 129,-19 0-64,19-1-64,-20-18 64,21-1-64,-21-20 64,20 21 0,0-20 0,20-2 0,0 2-32,0 0 64,20 19-64,20 0-65,-1 21 225,1-1-64,1 20 33,-3 0 31,23 20-96,-43-1 64,3 21-32,-1 0-32,-20 19 0,0-19-65,0 0 129,0 0-32,0-21-32,0 1 32,0 0-128,20-1 192,0 1 32,-1 1-128,21-1 129,-20-1-130,0 21 130,-1-1-161,1-18 224,-20 19-32,0-21-128,-20 1-64,1 0-225,-21-1-1024,0-19-1634,1 0-6085,-1 0-3812</inkml:trace>
  <inkml:trace contextRef="#ctx0" brushRef="#br0" timeOffset="9287.1094">20685 3291 11466,'-21'-22'2723,"21"3"-481,0 19-160,0 0-416,0 0-353,0 0-480,21 0 416,-21 19 96,20 3-320,0 17-352,19 20 31,-19 1-255,0-20-225,0 19-160,-1-19 0,1 0 64,-20-1-96,20-19-32,-20-1-96,20-19-96,-20 0-224,0 0-353,0 0-160,0 0-544,0-19-449,0-1-320,0 20-1666,0-20-8232</inkml:trace>
  <inkml:trace contextRef="#ctx0" brushRef="#br0" timeOffset="9540.0391">20804 3430 19506,'0'0'1698,"0"-21"-289,0 21 0,0 0 65,39-20-33,-19 20-544,20-20-577,19 1-160,-19-1-64,-1 20-64,2-20-64,-1 1-256,-22-3-256,3 22-545,-21 0-1186,0 0-479,0 22-866,-21-3-10921</inkml:trace>
  <inkml:trace contextRef="#ctx0" brushRef="#br0" timeOffset="9786.1328">20824 3647 21204,'-20'40'544,"0"-21"545,0 42 449,-19-22-353,19 0-256,-21 1-417,21 20-384,0-20-128,2-21-96,-3 22-352,21-21-641,-20-1-545,20 1-416,0 0-1057,0-20-4516</inkml:trace>
  <inkml:trace contextRef="#ctx0" brushRef="#br0" timeOffset="10033.2031">20725 4263 18705,'0'39'897,"0"-19"352,0-1 641,0 22-769,0-1-512,0-1-257,0-19-320,0 20 0,0-20-64,0 0-352,0-1-289,0-19-640,0 20 128,0-20-865,19 0-2947</inkml:trace>
  <inkml:trace contextRef="#ctx0" brushRef="#br0" timeOffset="10641.6016">20685 4363 17904,'0'0'3107,"0"0"-2434,20-22 352,19 3 897,1-1-801,19 0 0,1 1-512,-1-1-481,-19 0-64,19 1-256,-18 19-97,-21-21-287,-2 21-577,3 0-577,-21 0-160,0 0-576,-21 0-3780</inkml:trace>
  <inkml:trace contextRef="#ctx0" brushRef="#br0" timeOffset="10923.8281">20624 3965 19986,'0'0'1666,"0"0"-801,20 20 1089,-20 19-481,20 2-576,1-2-321,19 0-415,-21 1-129,1 0-321,20-20 65,-20 0-384,19-1-225,-19 1-448,0-20-641,-20 0-448,0 0-3012</inkml:trace>
  <inkml:trace contextRef="#ctx0" brushRef="#br0" timeOffset="11256.836">20784 4024 20243,'0'21'800,"20"-21"-543,19-21 1088,1 1-64,19 1 64,1-21-416,-1 21-448,2-22-417,-2 21-192,-19 0 32,-21 20-161,1-19-447,0 19-449,0-20-417,-20 20-192,0 0-800,0 0-4100</inkml:trace>
  <inkml:trace contextRef="#ctx0" brushRef="#br0" timeOffset="11576.1719">20725 3806 19218,'-61'-59'640,"41"18"-255,0 22-33,2-21 64,-23 1-63,21 19 191,0-1-512,1 21-832,-1 0-898,20 0-2050</inkml:trace>
  <inkml:trace contextRef="#ctx0" brushRef="#br0" timeOffset="12288.086">23266 3389 20211,'0'-20'480,"0"20"97,0-19 896,0 19 449,0 0-641,0 0-64,19 19-224,1 21-544,-20-19-97,20 18-256,-20 20 0,20-20-96,-20 2-288,20-2-417,-20 1-576,19-21-801,-19 1-961,0-20-2498</inkml:trace>
  <inkml:trace contextRef="#ctx0" brushRef="#br0" timeOffset="12513.6719">23345 3647 21588,'0'0'2242,"20"-19"-801,-1-1 417,1 0-448,20-1-642,-1-18-383,21 0-129,-1-1-288,2 21 96,-2-22-224,0 2-129,-19 19-31,0 0-449,-21 20-960,-19-19-1282,20 19-801,-40 19-4580</inkml:trace>
  <inkml:trace contextRef="#ctx0" brushRef="#br0" timeOffset="12810.5469">23582 3508 23318,'0'0'576,"0"0"737,20 20 513,21 0-1121,-21 20-321,19 0-256,1-1-64,19 0-512,-19 2-65,-1-2-672,1-19-833,1 0-704,-23-1-1891</inkml:trace>
  <inkml:trace contextRef="#ctx0" brushRef="#br0" timeOffset="13115.2344">23762 3726 22068,'-40'21'1346,"-1"-1"-674,23-1 513,-22 21-416,19-21-288,1 21-385,2 1-32,-3-2-609,1-19-159,20 19-482,0-18-896,0-1-1153,-20-1-4228</inkml:trace>
  <inkml:trace contextRef="#ctx0" brushRef="#br0" timeOffset="13715.8203">23444 4084 20691,'20'-39'1538,"-20"39"-546,0-21 962,19 21-192,-19 0-481,20 21-224,0-1-448,0 19-321,19 0-224,-19 1 32,1 20-128,-1-21 0,0 1-32,-2 1-64,3-2-192,-21-19-65,20-1-319,-20 1-225,0 0-224,20-20-577,-20 0-800,0 0-577,0 0-3908</inkml:trace>
  <inkml:trace contextRef="#ctx0" brushRef="#br0" timeOffset="14143.5547">23643 4302 10217,'0'-20'9673,"0"1"-8776,0-1 545,0 0 928,20 1-993,19-22-96,-19 2-384,20 19-609,-1-19-352,-19 19 128,20-1-448,-21 1-192,1 20-930,-20-19-1697,0 19-1153,0 19-13805</inkml:trace>
  <inkml:trace contextRef="#ctx0" brushRef="#br0" timeOffset="14461.9141">23643 4382 20531,'0'40'192,"-20"-21"-32,-1 1 961,-17 21 193,17-2-386,21-19-511,-20 19-577,0 0-321,20 2-544,0-21-512,0-1-1794,0 1-11563</inkml:trace>
  <inkml:trace contextRef="#ctx0" brushRef="#br0" timeOffset="16587.8906">21320 3389 7559,'-40'0'1057,"20"-20"1954,20 20-1314,-20 0-63,20 0-609,0 0-257,0 0 1,20 20 160,0-20 32,0 20-385,19 1-31,21-21 160,19 19-193,21 1 161,19 0-97,21-20-95,18 0-257,20 19 160,-18-19-159,-2 0 63,1 20-192,0-20 64,-20 0 96,-21 20-96,-19-20-31,-38 19 31,-21-19 0,-21 21-128,1-21-32,-20 0 0,0 0-417,20 20-511,-20-20-1122,-20 0-1185,0 0-7367</inkml:trace>
  <inkml:trace contextRef="#ctx0" brushRef="#br0" timeOffset="17783.2031">21002 4739 5925,'39'-20'2114,"2"1"-480,-1-1-673,-1 0 672,21-1 225,19 2-128,0-21-129,0 1-256,41 19 97,-1-20-321,0 0-256,19 1-161,2 0 161,-1-2 32,-21 1-96,22 1-257,-21 19-256,1-20 289,18 20-129,-39 0-448,-19 1 64,-1-1-96,-40 0 96,-19 20-160,0-19-64,-20 19-256,0 0-257,0 0-704,-20 0-1025,0 19-481,-19-19-3171</inkml:trace>
  <inkml:trace contextRef="#ctx0" brushRef="#br0" timeOffset="18427.7344">21240 3985 12267,'0'-40'1762,"0"40"96,0 0-577,0-19-96,20 19 96,0 19-224,0-19-288,0 20-225,19 0 97,1 19-129,-1-18-95,1 18 63,21 1-63,18-1-97,0 2-288,0-2 32,20 20 192,21 2 33,-1-2 63,19-20-288,-19 21 96,1-1 32,-1-19-64,-20 20 129,-20-21 63,21 1 64,-40-21-320,-1 22 32,-19-21-128,-1-1 97,-19 1-65,0-20 64,-20 0-64,21 0-64,-21 0-33,18 0-127,-18 0 64,0 0 128,20-20-224,-20 20-321,0 0-95,20 0-1,-20 0-384,0 0-352,21 0 95,-1 0-479,-20 0-898,0 0-2914</inkml:trace>
  <inkml:trace contextRef="#ctx0" brushRef="#br0" timeOffset="20228.5156">23126 4917 3811,'-20'0'2082,"20"0"32,0 0-288,0 0-32,0 0-577,0 0-673,0 0-320,0 0 1,0 0 607,0 0 97,20 0-384,-20 0 127,21 20 129,-3-20 192,2 0-416,21 20-129,-21-20 1,0 0 127,19 0-448,-39 21 64,40-21-192,-20 0 161,19 20-129,-19-20-64,20 0 64,-21 0-32,21 0-193,-20 19-255,1-19-609,-3 0-929,-18 20-3587</inkml:trace>
  <inkml:trace contextRef="#ctx0" brushRef="#br1" timeOffset="23546.875">21379 3628 11146,'-20'0'-32,"20"-20"801,0 20-129,0-20 1,0 20 288,0 0 448,0 0-256,0 0-544,0 0 127,0 20 225,0-20-224,20 20-128,-20-1-97,0-19-128,0 0-31,20 20 255,-20-20 193,0-20 0,0 20-321,21-39-224,-21 19-64,18-20-64,-18 0 1,20 1-1,0 19-96,1 1 0,-21-2-64,20 21-65,0 0 129,-2 0-96,3 0 0,19 21 64,-20-2 0,-1-19 32,1 20 64,0 0-160,0-20 192,-20 0 0,20 0-96,-1 0 96,1 0 1,0-20 31,0 0-96,1 1-64,-3-2 0,2 1 96,0 20-96,1 0-193,-1 0 129,-2 0 0,3 20 128,-21 20-32,20-20 64,0 0-64,19-1-32,-19 1 160,0 0-128,0-20 0,0 0 97,-1-20-1,1 20 32,0-20-64,0 1-32,0-1 0,-1 20-64,-19-20-32,20 20-32,-20 0 0,0 20 32,20 0 64,-20-20 32,20 19 32,1 1-64,-3 0 0,2-20 160,1 0-96,-1 0 128,0 0-96,0 0 0,-1-20-128,1 20 160,0-20-192,20 1 32,-40 19 32,19 0-192,1 0 64,-20 19 192,20 1 0,0 0 0,0-1-96,-1 2 0,21-1 128,1-20-96,18 20 32,-19-40 32,19 20-64,0-20 96,-19-1-64,-20 2-64,19 19 64,-39-20-64,20 20-64,0 0 0,-20 0 32,0 20-160,20-1-769,-20 2-1185,21-21-2050,-21 20-8712</inkml:trace>
  <inkml:trace contextRef="#ctx0" brushRef="#br1" timeOffset="24893.5547">21499 4024 5733,'-21'-20'5926,"1"20"-2787,20 0-1442,0 0-127,0 0-577,0 0-289,0 20 225,0 1-160,0-1-193,0 19 33,20-19-33,-20 19-95,0-19-257,0-20 96,0 21-31,0-21-97,21 0 0,-21 0 64,20 0-63,0-21-33,-2 1-64,3 0-32,-1 1 0,0 19-96,19-20 0,-19 20 0,0 0-32,0 0-64,19 0 224,-19 20-128,0 19 64,21-19-32,-23 1 128,22-2-192,-19 1 224,17 0-96,-17-20 0,-1 0 64,0 0 0,0 0-64,-1 0 0,1 0 0,-20 0-64,20 19-64,-20-19-32,20 20 224,-20 19-96,20-17-32,-20 17 32,19-19-160,-19-1 192,20 1-64,0 0 0,0-20-32,0 0 128,-1 0 1,1 0-129,-20 0 96,20 0-128,-20 0-97,0 0 1,0 21 160,0-2-96,0 1 224,0 19-192,0-19 32,0 0 64,20-1-96,1-19 128,17 0-32,-17 0 32,-1-19 64,20 19-192,-21-20 128,1 0-160,20 1 64,-20-1-64,19 20 64,-19 0-160,0 20 128,-20-1 0,20 21 64,-1-21 32,-19 2-160,40-1 192,-19 0-32,-1-20-32,-2 0 32,23 0-64,-21 0 0,19 0 96,1 0-128,0 19 0,-21 1 96,1 0-64,-20-1 32,20 1 64,0 1-96,-20-1 96,20-20-64,-20 0 32,19 0 64,1 0-128,0-20 96,21 20-128,-23 0 64,2 0 96,0 0-128,21 20 64,-21-1-96,-1 1 160,-19 0-128,20-20-160,-20 19-321,20-19-287,0 20-1218,-20-20-1794,20 0-8103</inkml:trace>
  <inkml:trace contextRef="#ctx0" brushRef="#br1" timeOffset="25900.3906">21359 4719 11562,'0'0'833,"0"20"256,0-20 1314,0 20-770,20-20-256,-20 0-384,0 0-288,0 0-32,0 0 223,0-20-447,0 0-161,0 1-64,0-21-128,0 19 1,0-18-33,0 19-64,-20 1 128,20-1-64,0 0 128,0 20-64,0 0-96,20 0 224,0 20 33,1-20 191,17 20-128,-18-1 97,21-19-353,-3 20 0,3-20 0,18 0 96,-19-20-192,0 20 0,-1-39 225,1 19-161,-1 1 64,-19-22-128,21 21 64,-3 1-32,-17-1-96,19 0 64,-20 1-64,19 19 0,-19 0 32,20 0-32,-1 19 160,1 1-160,-1-20 128,21 20-96,-21-20 128,2 0 0,-1 0 0,-1-20-128,1 0 128,0 1-64,-21-22-32,1 21 96,20 0-96,-20 1 64,-1-1-128,1 0 0,0 20 32,-20 20 96,21-20 32,17 0-128,3 20 32,-1-20 96,-1-20-32,21 20-96,-21-20 96,21 1-64,-21-2 64,1 1-128,-19 20 128,17-20-96,-38 20 0,20-19 32,-20 19 0,0 19-224,0-19-320,21 20-674,-1-20-479,0 0 319,-1 20-287,1-20-3108,0 0-8071</inkml:trace>
  <inkml:trace contextRef="#ctx0" brushRef="#br1" timeOffset="27297.8516">22272 2238 12075,'0'-20'1409,"0"20"-640,20 20 1601,-20 0-640,0-1-577,20 21-224,-20-1-289,21 22 1,-21-61-225,0 119-416,0-60 641,0 0-353,0-18-160,18-2 65,-18-19-97,0 19-64,0-39 64,-18 20-32,18 1-224,-21-21 64,1 0 64,20 0 32,-20-21 0,0 21-32,20-20 64,-19 0 0,19 20 32,0 0 128,0-19 32,0 19-160,0 19 0,0-19 96,19 0-31,1 20-65,0-20 0,0 20 96,1-20-160,-3 21 0,23-21 96,-21 0-256,0 0 128,0-21-193,-1 1 129,1 0 0,0 1-256,0-1-1089,-20 20-1346,0-20-8680</inkml:trace>
  <inkml:trace contextRef="#ctx0" brushRef="#br1" timeOffset="28080.0781">22114 1741 13356,'0'41'1153,"0"-22"801,20 1-545,-20 19-159,19 2-514,1-2-95,0-19-33,0 0-351,-20-1-161,20-19 192,-20 20-128,0-20-32,0 0 161,0 0 191,0 0-480,-20-20-96,0 1 0,0-21 96,20 21-96,-20-22-64,1 21 96,19 1-65,-20-1 129,20-19 65,-20 19-97,20-21 288,-20 21 64,20 1 96,0-1-31,0 0-353,0 1 160,20-1-32,0-1-192,0 1-32,-1 1 128,21-1-96,0 0 96,-1 1-128,1-1-320,-1 20-385,-19-20-512,1 40-769,-21-20-2146,0 20-9001</inkml:trace>
  <inkml:trace contextRef="#ctx0" brushRef="#br1" timeOffset="28277.3438">22173 1841 19058,'0'39'1153,"0"-39"-289,20 0 386,-20 0-898,20 0-320,-20 0 64,20 0-224,-1 0-385,1-20-383,0 20-289,21 0-673,-23 0-2755</inkml:trace>
  <inkml:trace contextRef="#ctx0" brushRef="#br0" timeOffset="40496.0938">952 3845 16047,'0'-59'1281,"0"40"737,0 19-513,0 0-127,-20 0-65,20 0 128,0 39-288,20 0-640,-20 1-65,20 20-160,0-1-191,0-18 31,-1-2-96,1 1 0,-20-1-192,20-19-193,0 1-287,1-2-706,-21 1-768,18-20 32,-18 0-768,-18 0-5158</inkml:trace>
  <inkml:trace contextRef="#ctx0" brushRef="#br0" timeOffset="40858.3985">853 3588 12748,'-79'-21'1633,"38"21"481,3 0-608,17 21-193,-19 19 384,20 19 97,1 21-321,-1-2-448,20 22-320,20 0-353,19 18 33,1-18-321,19-22-32,20-17 192,22-22-96,-22-39 0,41 0 0,-21-39-63,0-22-1,0 2-128,-20-40 160,-20 20-64,-18-21-160,-41 2-129,0-22-223,-41 40 31,-38-18 257,-20 38 256,0 20-160,-21 21 128,21 19-512,20 0-1506,0 19-2082,19 1-12107</inkml:trace>
  <inkml:trace contextRef="#ctx0" brushRef="#br0" timeOffset="67576.1719">2401 3567 15374,'-60'-39'897,"41"19"256,-21 20 1025,20 0-897,-19 0-544,-1 20-353,20 19 161,-19 2-289,19 18 32,-20-20 1,40 22-193,0-22-64,0 0 0,20 1 128,20-19-64,-1 18 96,40-19-160,-19 19 64,-1-19-32,-19 1-64,-1-1 32,-39 19 257,0-19-1,0 19-96,-39 2 0,-1-2-256,-19 0 64,-1-19-64,21 19-480,-1-17-225,20-3-352,1 1-1121,-1-20-1121,20 0-9257</inkml:trace>
  <inkml:trace contextRef="#ctx0" brushRef="#br0" timeOffset="67843.75">2600 4045 18801,'0'20'705,"0"-1"-161,0 21 866,0-1 127,20-19 1,0 20-609,-1-20-65,21-20-479,0 0 95,-1 0-191,2-20-161,-3 1 32,-18-22-384,1 21-225,-21-19-512,0 19-576,0 1-449,0-1-993,-21-1-1601,1 21-9738</inkml:trace>
  <inkml:trace contextRef="#ctx0" brushRef="#br0" timeOffset="68220.7031">3215 4461 16303,'79'119'1569,"-38"-79"161,-23 0-160,23 0-289,-41-1 128,20-19-224,0-1-384,-20 1-481,0-20-31,0 0 223,0 0 161,-20-20-513,0-19-160,0 0 96,-19-22-128,-22-17 32,23-22-192,-23-20-289,2 2 33,39 19 320,0 20 160,0 19 96,20 40-224,0 20 64,20 0-321,0 0 161,0 39 192,19 2 32,1 18-96,1 20-160,-23 1-160,22-21-321,-40 1-224,21-20-288,-21-1-577,0 2-320,0-22-865,0 1-3971</inkml:trace>
  <inkml:trace contextRef="#ctx0" brushRef="#br0" timeOffset="68589.8438">3712 4700 18737,'20'39'2082,"-20"-39"-897,0 0 257,-20-20-385,-1 1-96,1-21-193,2 0-543,-23-19-129,1-21-32,21 1 32,-21-21-160,0-19-96,21 40-97,19-1 1,-20 21 384,20 20-320,20 39 128,-20 0-96,19 0 224,21 19 0,-20 21-192,19 20-96,-19-21 128,-20 20-321,20-19-63,-20 20-257,0-40-544,0 19-705,0-39-1121,0 20-5381</inkml:trace>
  <inkml:trace contextRef="#ctx0" brushRef="#br0" timeOffset="68857.4219">3712 4045 17744,'40'59'1474,"-22"-20"31,-18 22-128,21-22 1,-1-19 31,0-1-544,0-19-481,-1 0-95,1 0 95,0-39-128,-20 19-96,0-20-160,0-19-64,-20 39-256,0-19 32,-19 19-161,19-1-287,-21 1-161,3 20-64,18 0-32,-21 0-352,41 20-1538,-18-20-11755</inkml:trace>
  <inkml:trace contextRef="#ctx0" brushRef="#br0" timeOffset="69842.7735">4248 3865 16912,'-20'-39'1793,"0"19"161,-1 20 64,1 0-641,2 0-192,-2 0-544,-1 20-449,1-1-96,0 21-64,20 1 128,40-22-192,-19 21 96,37-21-31,-17 22-33,18-21-97,1 19 97,-21 0-192,1-19-32,-20 21-96,1-2 256,-21-19-32,0-1-65,0 21-127,-21-21-96,1 3 31,-20-3 65,21-19-128,-21 0 128,20 0 31,-20 0-191,21-41-193,-1 22-480,20-21 288,0 1 353,0 0 480,20 18-320,-1 21 416,21 0 0,-20 0-32,20 0-32,-1 0-96,1 0 160,-1 0-192,1 21 192,1-21-96,-2-21 288,1 21 33,-1-20 95,1 0 225,-20 1 95,19-1-159,-19-19-257,0 19-64,-20-1-31,0 1 191,0 1 0,-20 19-127,0-20-65,1 20-128,-1 20 64,-20-1 192,20 22 97,1-2-33,19 1-128,19-1-127,1 2-161,40-22 96,-21-19-288,21 20-353,-21-20-1153,22 0-704,-23 0-1506,-17-20-11146</inkml:trace>
  <inkml:trace contextRef="#ctx0" brushRef="#br0" timeOffset="71285.1563">5815 3965 10954,'-20'-39'7175,"2"19"-6759,18 20 673,-21-21 1025,1 21-961,0 0-160,0 0-288,1 21-385,-21 18-160,20 1 96,20 20-31,-20-21 63,20 20-128,20-19 64,0-19-31,0-2-129,19 1 96,-19-20-32,20-20 0,-19 20-128,-3-40 0,2 20 0,-20 0-32,0-19 64,0 0-128,-20 19 96,2-1 0,-3 1 96,21 1-64,0 19 32,0 0-32,0 0-64,0 39 96,21-18 128,-3 18-256,2 1 64,21-21-256,-21 21-353,19-19-640,1-21-737,-1 0-704,-19 0-1794,0 0-10795</inkml:trace>
  <inkml:trace contextRef="#ctx0" brushRef="#br0" timeOffset="71582.0313">5994 3865 15630,'0'20'2595,"20"1"-705,-20 18 512,20 1-512,0-1-257,0 2-384,-20-2-768,20 0-193,-1-19-192,-19-20-96,20 20 96,-20-20-64,0 0-128,20 0 32,-20-20-64,0 0 160,20 1-32,-20-21 32,0 21-64,21-1-64,-21-1 32,18 21 128,2 0-32,1 21-96,19-1-256,-1-1-417,1 1-2114,-1 0-2017,-19-20-11660</inkml:trace>
  <inkml:trace contextRef="#ctx0" brushRef="#br0" timeOffset="72262.6953">7046 4024 18161,'-20'0'1377,"2"0"160,18 0 545,0 0-864,0 0-578,18 21 97,2-21-161,0 0-287,21 0-65,-23 0 0,3-21-96,19 1 32,-40 1-192,20-1 0,-20-19 0,0 19-32,-20-1 160,0 1-32,-21 20 32,23 0-128,-2 20 0,-21 1 129,21 18-1,20 1-64,-18 20 0,18-1-96,18-20-32,22 1-449,-19-19-160,38-2-800,-19 1-513,19-20-1089,1-20-3811</inkml:trace>
  <inkml:trace contextRef="#ctx0" brushRef="#br0" timeOffset="72646.4844">7423 3945 9128,'-19'40'8232,"-1"-21"-6374,0 22 96,20-2-225,0 1 129,0-21-769,20 21-416,0-19-481,-1-21-32,21 0-64,1 0 192,-3-41-256,-17 2 128,-1-1-256,0 1 0,-20-21 128,-20 20-192,0-40-64,-21 21-192,2-21-33,-21 1-95,21 20-353,-1-21 576,1 41 418,19 19 447,0 1 193,20 19-65,0 0-383,0 39 95,0 0 129,20 20-65,19 2-224,-19 17-192,40-17-192,-21 17-224,22-17-289,-23-2-256,23 0-897,-22-18-960,1-22-1955,-1 1-10377</inkml:trace>
  <inkml:trace contextRef="#ctx0" brushRef="#br0" timeOffset="73609.375">7959 3826 17296,'0'19'1954,"0"-19"-801,0 0-64,0 0-256,0 0 192,0 0 96,21 0-673,-21 0-288,0 20-64,0-20 129,0 0 31,0 0 32,0 0 0,0 0 1,-21 0-193,21 0 0,-20 0 0,20 0-64,-18 0 0,-2 0 0,20 0 64,-21 0 0,21 0-64,-20 0 0,20 0 32,-20 0-32,20 20-32,-19-20 96,19 21-96,-20-1 225,20 19-129,0-19 288,0 19-96,0-18-160,0 18-63,20-19-33,-1 0 64,21-20 32,-19 0 0,17 0-64,-18-20 0,21 0-96,-21-19 32,-20 18-96,0-18 64,0 19-32,-20 0 64,20 1 0,-20 19 96,-1 0-192,21 0 64,0 0-32,0 39 64,21-19 0,-1 19 96,19 2-32,21-2-64,-1 20 64,1 1 0,19-20-96,-40 19 64,1-18 0,-19 18 32,-1-20 0,-40 2 96,20-2-160,-41 0 32,21-19-32,-39-20-64,19 20-32,1-20 0,-21-20-32,21 20-288,19-39-65,-20-1-127,40 0 127,0 0-160,20-19 193,0 18-129,0 2 417,39 0-64,-19-1 288,-1-20 32,21 21 225,-21-1 255,1-20 129,1 21-225,-23-1 193,3 1-257,-21-2-95,0 21-161,0 1 0,-21-1 128,21 0-192,-18 20 353,-23 0-289,21 20 0,0 19 32,20 1-160,-18 1-64,18-2 160,18 0-32,22 2-32,1-21 0,-2-1-224,21-19-416,-1 0-321,1 0-1121,-21 0-1409,-19 0-6535,21-19 1058</inkml:trace>
  <inkml:trace contextRef="#ctx0" brushRef="#br0" timeOffset="74747.0703">9290 3965 9641,'0'-39'6053,"-21"19"-4003,21-1-96,-20 21 256,20 0-672,0 21-449,-18 18-160,18 1-161,0-1-287,18 2 31,2-22-63,21 1-33,-2-20-128,1 0 1,0 0-161,-1-39 0,-19 19-64,0-21 32,-20 2-160,0 19 32,-20-19-128,0 18 32,-19 1-193,19 20 33,-20-20 64,20 20-417,20 20-31,-19-20-1058,38 41-64,-19-2-448,40 1-1185,0-1-3396</inkml:trace>
  <inkml:trace contextRef="#ctx0" brushRef="#br0" timeOffset="74942.3828">9587 4104 6085,'120'20'5509,"-100"-20"-1184,0 0-1315,-20-20-447,0 0-161,0 1-768,-40-22-545,-1 21-321,3-19-95,-3-20-289,-18 18-63,19-18-193,0-21-192,21 1 64,-1-1-192,20 2-129,0 19-31,20 18-96,-1 21-481,21 20-641,-20 0-928,21 40-993,-23-19-9033</inkml:trace>
  <inkml:trace contextRef="#ctx0" brushRef="#br0" timeOffset="75109.375">9389 3767 20243,'-59'0'2146,"59"0"384,0 0-1121,0 0-736,19-20 288,21-1-320,19 1-513,1 1-513,-1 19-768,22-20-672,-22 20-1314,20 0-2082</inkml:trace>
  <inkml:trace contextRef="#ctx0" brushRef="#br0" timeOffset="75601.5625">10342 3548 23254,'20'40'352,"-1"-20"1025,21 39 65,1-20-257,-3 22-256,3-2-193,-2 0-512,-19 1-63,20-20-33,-1-21-128,-19 1 64,-20 1 0,0-21 96,0-21 0,0 21-64,-20-39-160,-19-1 32,-1 1-32,1-22-96,-22-17 96,3 17 32,17-37-96,2 18 32,-1 21 64,20-21 128,0 41-32,0-1 64,20-1 0,20 2 224,0 19-31,0 1-33,20-21-32,19 40-160,0-19-224,2-2 192,-22 21-256,21-20-449,-1 40-576,-19-20-609,-20 40-1024,-1-20-1250,-19 19-7911</inkml:trace>
  <inkml:trace contextRef="#ctx0" brushRef="#br0" timeOffset="75776.3672">10342 3747 22325,'20'20'961,"-1"-20"832,21 0-480,19-20-800,2-1-1,18 1-191,-39 20-513,19-19-1186,-39 19-1088,0 0-1186,-1 0-11818</inkml:trace>
  <inkml:trace contextRef="#ctx0" brushRef="#br0" timeOffset="76463.8672">11474 3865 16335,'0'0'1634,"19"20"896,-19 1 513,20-1-545,-20 19-1089,20-19-512,-20 19-384,20-18-257,-20-1-192,20-1-32,-20-19-96,0 20-256,19-20-545,-19 0-544,0-20-962,0 1-1376,-19-22-7304</inkml:trace>
  <inkml:trace contextRef="#ctx0" brushRef="#br0" timeOffset="76623.0469">11355 3608 18641,'-20'-41'1634,"20"22"-33,0-1-127,0-19-161,0 19-1089,20 0-288,0 20-384,-20 0-1186,18 0-672,3 20-897,-1 0-3876</inkml:trace>
  <inkml:trace contextRef="#ctx0" brushRef="#br0" timeOffset="76919.9219">11930 3628 18353,'-40'39'1473,"21"-39"-416,19 20 64,0-20-576,0 19-1,0 1 65,39 21-353,1-22-160,19 1-64,1 0-96,-1 19 96,2-19-64,-2 1 96,-19 18-32,-21-19 0,-19 0-32,0-1 257,0 1-129,-19-20 32,-21 21-512,20-21-866,-19 20-1056,-2-20-1281,1 0-11147</inkml:trace>
  <inkml:trace contextRef="#ctx0" brushRef="#br0" timeOffset="85993.1641">13418 3826 4900,'20'-20'2242,"-20"0"-416,0 1 1057,0 19-161,0-20-864,0-1-481,0 1 97,-20 1-193,2-1 96,-3 20-224,1-20-96,0 20-192,0 20 64,-19 0-256,19 19-129,0-18-127,-19 38-33,19-20-32,20 22-31,-20-22-129,20 1 0,20-21-192,0 22-96,19-21-96,1-1-129,-1-19-800,21 0-961,-1 0-1153,2-19-2114</inkml:trace>
  <inkml:trace contextRef="#ctx0" brushRef="#br0" timeOffset="86361.3281">13716 3885 16912,'-19'0'1185,"19"0"256,0 0-288,0 0-32,-20 0 385,20 21-1,0-1-800,0-1-289,0 1 129,0 19-1,20-19-128,-20 1-159,39-21-97,-19 20 32,0-20 0,21 0-192,-3 0 0,3-20 32,-21-1-192,-2 1 192,-18-19-96,0 19 0,0-19-32,-38 18-128,18 1 192,-21 20 64,2-20-128,-1 20-32,0 0-289,21 20-608,-1-20-1281,20 20-1089,-20 1-4260</inkml:trace>
  <inkml:trace contextRef="#ctx0" brushRef="#br0" timeOffset="86738.2813">13995 3806 18929,'20'0'2499,"-1"20"-2307,1-1 801,0 1-64,-20 0 64,20 21 224,0-22-448,-20 21-385,19-21-128,-19-19 65,0 20-161,20-20 0,-20 0 32,0 0 160,0-20-352,-20 20-32,20-39 96,0 19-192,20-19 64,-20-2 32,20 21-96,0 1 96,1 19 32,-3 0-32,22 19-96,-19 1 128,-1 21-417,19-21-287,-19 19-738,0-19-736,0-1-736,-1-19-3332</inkml:trace>
  <inkml:trace contextRef="#ctx0" brushRef="#br0" timeOffset="86984.375">14511 3508 22709,'0'0'1698,"19"20"-834,-19 0 578,20-1-289,0 42-32,-20-22-384,20 20-481,0 1-256,-1-1-96,1-19-96,0 1-97,0-22-447,1 1-321,-1 0-1121,-20-20-1314,-20 0-2401</inkml:trace>
  <inkml:trace contextRef="#ctx0" brushRef="#br0" timeOffset="87194.336">14331 3726 21204,'21'0'2210,"-1"0"-993,0 0 993,19 0-737,21 0-63,-1 0-321,1 21-769,-1-21-288,2 20-416,-22-1-289,1 1-352,-1 0-609,-19-20-1056,0 19-481,-20-19-609,0 20-3619</inkml:trace>
  <inkml:trace contextRef="#ctx0" brushRef="#br0" timeOffset="87390.625">14908 3906 10281,'20'20'4645,"-20"-20"-1731,0 19-768,19-19 193,-19 0 319,0 0-352,0-19-832,20 19-481,-20-20-321,0-21-159,20 21-1,-20-19-255,0 19-193,0-19-32,20 18-128,0-18-289,-1 19-127,1 20-353,0 0-609,1 20-768,17-1-1185,3 1-1666</inkml:trace>
  <inkml:trace contextRef="#ctx0" brushRef="#br0" timeOffset="87759.7656">15623 3767 21043,'0'-20'993,"-20"-1"96,-1 1-32,21 20 385,-20 0-33,-18 0-128,-3 20-608,1 1-577,1 18 0,19 20 32,0-19-32,0 20-128,40-20-128,0-1 32,0-18 64,19-21-64,1 0 64,-20-21-32,21 1 64,-23 1-32,-18-21 32,20 1 32,-20 18 192,0 1-160,0 20 320,0-20 161,0 20-97,0 20-288,-20-20-256,20 20 96,20 1-224,1-1-449,19-1-640,-21 1-1698,21-20-1986,0 0-10570</inkml:trace>
  <inkml:trace contextRef="#ctx0" brushRef="#br0" timeOffset="88281.25">16058 3786 19698,'0'-39'481,"-18"18"512,18 1 1024,-20 20-415,0 0-609,-1 0-320,1 20-161,2 1-384,-23 18-64,21 1 417,0 19-97,1-18-160,38-22-96,1 21-32,20-21-31,19-19-258,2 0-127,-2 0-32,0-19-705,1-1-1185,-21 0-897,1 1-577,-20-22-8327</inkml:trace>
  <inkml:trace contextRef="#ctx0" brushRef="#br0" timeOffset="88491.211">16277 3528 17969,'-20'-39'3331,"1"19"-385,19 20-1056,0 0-384,19 20 63,1 19-384,0 0-448,0 41-481,0-21-192,-1 2-192,21-2-64,1 0-96,-3-18-481,3-22-480,-1 1-961,-21-20-1025,-19 0-1442,0 0-13516</inkml:trace>
  <inkml:trace contextRef="#ctx0" brushRef="#br0" timeOffset="88860.3516">16158 3726 20819,'0'0'1313,"20"0"129,20 0 736,-1 0-705,41 0-159,-21 0-578,20 0-512,2 0-224,-22 0 64,0 0-31,1 21-33,-21-21-33,1 0-63,1-21 64,-23 21-32,3 0 64,-21-20 32,0 20-96,0-19 0,-21-1-192,-17 20 64,-3-20 224,3 20-128,-3 20 160,-18 0-32,19-1-32,20 1 0,-19 21 96,19-22 0,0 21-64,20-1-96,20 2-320,19-21-1,21-1-512,-1 1-608,2-20-641,-3 0-320,1-20-1186,2 20-6085</inkml:trace>
  <inkml:trace contextRef="#ctx0" brushRef="#br0" timeOffset="89179.6875">17052 3786 16719,'-40'0'2467,"20"0"63,20 20-544,-20 0-224,1 19-1,19-19-544,0 1-512,19-1-192,21-1-193,0-19-96,-1 0-96,1-19-224,-1-22-256,-19 1-353,0-19-32,-20 20 353,-20-2 160,0-18-225,1 0 193,-21 19 64,0 0 256,21 21 256,-21-1 481,20 20-256,20 20-193,0 19 0,0 0-95,20 22 95,20-2-352,-1 1 32,1-1-256,19-20-449,2 22-1185,-23-22-1441,3-19-1057,-21 0-13741</inkml:trace>
  <inkml:trace contextRef="#ctx0" brushRef="#br0" timeOffset="91100.586">1845 5454 8872,'-19'-19'2498,"-1"-3"161,0 3-257,0-1-192,-19 0-288,-1 1-256,-1-1-161,21 0-288,2 20-320,-2 0-385,-1 0-287,1 40 191,-19-1-160,19 0-128,20 22-128,20-2 0,-20-18 0,19-2 161,21-19-193,1-20 64,-3 0-225,23-20 33,-41 0-64,-1 1 64,1-22 128,0 2 32,-20-1 0,0-1 32,0-18-32,-20 40 96,20-21 192,-20 40-96,1-19-63,19 19-161,0 19-1,19 1 66,1 0-66,0 19-63,0 0-256,0-17-417,-1 17-704,21-19-673,1-20-801,-3 0-3363</inkml:trace>
  <inkml:trace contextRef="#ctx0" brushRef="#br0" timeOffset="91311.5235">2025 5017 10441,'0'-60'7912,"0"60"-5798,0 0-993,0 0 577,18 41 287,-18-2-639,21 0-289,19 41-513,-1-21-416,1 2-64,-20-2-128,19-20-224,-19 0-192,20-17-577,-1-3-1057,-19-19-1025,-20 0-1986</inkml:trace>
  <inkml:trace contextRef="#ctx0" brushRef="#br0" timeOffset="91499.0235">1905 5255 3395,'0'0'20883,"0"-20"-19697,0 20-322,0 0 1026,0-20-769,21 20-704,17-19-289,23 19-416,-2-20-65,40 0-736,-20 20-833,0 0-1441,2-19-1986</inkml:trace>
  <inkml:trace contextRef="#ctx0" brushRef="#br0" timeOffset="92193.3594">3116 5156 10281,'-20'-60'8841,"0"60"-8233,0-20-63,1 20 832,-1-19-384,0 19-384,0 19-161,-1 1-256,21 21-160,-18-22 0,36 21-96,-18-1-32,21-19 0,19 20 96,-1-20-224,1 0 224,0 19-32,-1-19 64,-19-1-32,21 3 128,-23-3 64,-18-19 192,0 20 193,0 0-353,-18-20 96,-3 19-352,1 1-160,0-20-673,0 0-352,20 0-512,-19 20-770,19-20-2882</inkml:trace>
  <inkml:trace contextRef="#ctx0" brushRef="#br0" timeOffset="92505.8594">3513 5276 5925,'0'0'14190,"0"0"-13165,-20 0-513,20 19 513,0 21 384,0-21 65,0 21-738,20-21-575,20 3-65,-21-22 96,21 0 0,19-22-224,-18 3-128,-21-1-193,0-19-191,-2 19 160,-36 0-161,-2 1-288,-21-2 65,3 21 63,-23 0 192,22 0 97,-1 21-449,0-21-480,21 19-2307,-1-19-11113</inkml:trace>
  <inkml:trace contextRef="#ctx0" brushRef="#br0" timeOffset="93614.2578">3950 5196 15246,'0'0'1057,"0"0"-545,0 0 1218,19 19 32,1 21-321,0 0-320,0 0-192,19-21-352,-19 21-33,21 1 33,-21-22-97,-2-19-128,-18 20-95,0-20 31,20 0 32,-20 0 97,0 0 127,-20-20-416,2 20-128,-2-19-32,-1-3 0,21-17-128,-20 19-64,0-19 32,20 19 64,0 1-97,0 19-63,0 0-64,20 0 224,0 19 32,21 1 63,-23-20 1,23 20 32,-21-20-32,0 19 64,-1-19-64,-19 0 193,0-19-1,20 19 32,-20-20-32,0 20 0,-20-20-160,20 20-160,0-19-64,0-2 0,0 21 96,20-20-129,0 20-63,0 0 192,0 0-32,19 20 128,-19-20 32,20 21-64,-19-2 64,17 1 0,3 0 0,-21-1 192,-2-19 0,23 0 0,-21 0 96,19 0 1,-19-19-1,0-1 64,0-19-127,-20 18-1,0-19-128,0 21 0,0-1 96,-20 0-256,0 20 96,0-19 64,1 19-32,19 19-32,-20 1-32,20 0 96,0 19-32,0 2 65,0-2-226,39-19 65,-19-1-160,40-19-128,-1 20-417,-19-20-608,19-20-1410,0 20-1601,-18-19-7751</inkml:trace>
  <inkml:trace contextRef="#ctx0" brushRef="#br0" timeOffset="94077.1485">5498 5413 18097,'60'120'160,"-40"-60"288,19-20 65,-19-1 352,20-19 544,-21-1-480,1 2-641,0-1-192,-20-20 64,0 0 449,0 0-257,-20-20-320,-19-20 0,-1 20 64,0-39 193,1-1-33,-1 1 192,1-22-256,-1-17-160,19 18-64,21 1-32,0 19 0,21 21 0,19 19 128,-1 0 96,1 20 1,19 20 127,-19 0-32,-1 19-160,-19 2-192,0 18-64,-20-20 64,0 2-32,-40-2 64,21 0-161,-21-39-127,0 20-545,21-20-608,-1 0-737,0 0-929,20-20-6054</inkml:trace>
  <inkml:trace contextRef="#ctx0" brushRef="#br0" timeOffset="94395.5078">5894 5137 22933,'-18'59'961,"18"-40"128,0 21 288,0 0-223,18 0-97,-18-1-417,41-19-448,-1-20-96,-1 0 1,1 0-65,0-20-161,-1-19-191,-19-1-128,0 0-33,-20 0 65,-20 21 160,0-21-1,-19 21-63,-1-1 128,0-1 256,1 21-128,-1-20 64,20 20-384,-1 20-802,21-20-1120,0 21-1281,21-21-6054</inkml:trace>
  <inkml:trace contextRef="#ctx0" brushRef="#br0" timeOffset="94598.6328">6293 5176 22805,'18'20'2466,"3"-1"-1409,-1 1-128,-20 0-128,20 1-32,0-2-257,-20 1-480,19 0-416,1-1-225,0-19-576,0 0-1185,0 0-2370,-20-19-11564</inkml:trace>
  <inkml:trace contextRef="#ctx0" brushRef="#br0" timeOffset="94741.211">6332 4937 21236,'-39'-20'896,"39"1"-896,0 19-640,18 0-1634,-18-20-1218</inkml:trace>
  <inkml:trace contextRef="#ctx0" brushRef="#br0" timeOffset="95388.6719">6550 5176 19154,'20'20'1729,"-20"-1"-576,20 21 353,-1-19-385,1 18-224,0-19 32,1-1-289,-1-19-159,-2 20-1,-18-20-64,0-20-319,0 20 415,0-19-416,0-1 0,0-19-96,0 18 192,20-19-288,-20 21 128,0-1-96,21 0-96,-1 20 160,0 0-128,-1 20 96,21 0 0,-20 19 32,20 2-384,-1-2-385,1-19-801,-19-1-672,-3-19-993,2 0-2114</inkml:trace>
  <inkml:trace contextRef="#ctx0" brushRef="#br0" timeOffset="95627.9297">7066 4917 19282,'41'-19'3203,"-41"38"-1281,18 1 384,3 0-480,19 21-577,-1 18-384,-19 1-321,0-1-384,20 20-64,-1-39-128,1 0-64,-20-1-192,19-39-193,-19 20-800,-20-20-577,20 0-640,-20 0-385,-20 0-1761</inkml:trace>
  <inkml:trace contextRef="#ctx0" brushRef="#br0" timeOffset="95837.8906">7008 5076 22613,'-21'20'2819,"21"-20"-1730,39 0 608,1 0-576,1 0-256,18 0-416,20 0-449,-19 0-97,19-20-351,-20 20-353,2-19-768,-23 19-1442,-17 0-1601,-1 0-9290</inkml:trace>
  <inkml:trace contextRef="#ctx0" brushRef="#br0" timeOffset="139284.1797">8356 4978 13132,'-20'0'2690,"2"0"-383,18-21 287,0 21-608,0 0-609,0 0-672,18 0 288,2 0-160,21 21-97,18-21-415,-19 0-97,19 0-160,1 20-64,-1-20 0,-19 19-192,19-19-385,-18 20-448,-3-20-288,-17 20-993,-1-20-1217,-20 19-3556</inkml:trace>
  <inkml:trace contextRef="#ctx0" brushRef="#br0" timeOffset="139476.5625">8535 5196 11402,'-59'19'5061,"39"-19"-2595,20 20-512,0-20-448,20 0 159,0 0-63,39-20-353,1 20-769,-1-19-383,2-1-1,-2 20-192,-19 0-417,-1 0-224,1 0-416,-1-20-769,-19 20-1729,0 0-3268</inkml:trace>
  <inkml:trace contextRef="#ctx0" brushRef="#br0" timeOffset="139733.3985">8873 4819 19282,'0'-41'2658,"20"22"-1312,20 19 159,-1 0-640,1 0-257,39 0-351,-20 19-97,2 1-96,18 21-32,-20-2-96,-19-19-224,-20 19 384,0 2-289,-20-21 129,-20-1 32,0 21 0,0-21-160,-19 1-288,19 1-449,0-1-769,-21-20-1953,23 19-6022</inkml:trace>
  <inkml:trace contextRef="#ctx0" brushRef="#br0" timeOffset="140500.9766">10302 5156 1153,'-20'-60'13228,"0"40"-12491,1-19 288,-1 19 352,0-19-288,0 18-160,-1 21 224,3 0 192,-2 0-864,-21 21-97,21 38-96,2-20 33,-2 22-1,20-2-128,0 0-64,20-38 65,-2-2-65,23 1 0,-1-20 128,-1-20-128,1-20-32,-20 20-192,-1-19 64,1 19 32,-20-19 32,0 19-32,0-21 0,0 41 0,-20-19 32,20 19 160,0 0-384,0 19 160,20 1 64,0 21-128,0-22 32,0 1-609,19 0 289,-19-20-705,21 19-352,-3-19-1154,-18-19-2305,1-1-8489</inkml:trace>
  <inkml:trace contextRef="#ctx0" brushRef="#br0" timeOffset="140726.5625">10401 4660 15118,'0'-40'5477,"0"40"-3811,20 0-738,1 19 770,-21 2-289,20 38-544,18 0-64,-17 21-417,-1-21-256,19 22 1,1-22-482,0 1-31,-1-21-289,1 20-352,-1-19-480,-19-19-1122,20-2-2273,-19-19-10987</inkml:trace>
  <inkml:trace contextRef="#ctx0" brushRef="#br0" timeOffset="141204.1016">11175 4898 20083,'0'-40'1185,"0"40"-256,0 0 640,-19 0-544,-21 20-32,20 0 32,-19 19-352,19 2-673,0 18 288,0 0-128,20-18-128,20-2-64,0-19-32,19-20-32,1 19-225,-20-38 225,19-1-96,-19 0 128,0-19-128,-20-2 160,0 22 32,0-21 32,0 40 64,-20-19 0,20 19-32,0 19-160,0 21 32,20-1 160,0 21 0,0 19 0,19 1 32,2-1 129,-1-19-65,-1 19 160,-19-38-320,0 18 160,0-20 1,-20 0-193,-20 2 0,-20-21-193,1-1-95,-1-19-96,-19 20-129,-2-20-95,2-20-161,-1 1-640,21-1-930,19-21-1504,0 2-5030</inkml:trace>
  <inkml:trace contextRef="#ctx0" brushRef="#br0" timeOffset="141514.6485">11612 4978 19442,'-20'0'1377,"1"0"193,-1 20-385,0-1-96,0 21 64,20-1 0,0 2-608,20-2-321,0-19-288,19-1 224,1-19-32,19 0-32,-39-19-96,21-1-96,-21-19 0,-20-2 32,-20 2 0,20-1-96,-41 21-129,3-22-383,-3 41 255,-18 0-127,19 0-129,20 0-512,0 21-1057,20-1-1794,0 19-7239</inkml:trace>
  <inkml:trace contextRef="#ctx0" brushRef="#br0" timeOffset="141870.1172">11871 5215 576,'0'0'21332,"0"0"-19474,0 0 224,-20-19-577,20-1-512,0-19-64,-20 19-416,20-21-385,20 2-96,-20 0-96,20-2-192,-1 21-353,21 0-512,-20 1 512,19 19-832,-19 0-32,20 0-513,1 19-32,-3 1-96,-18 0-2178,1 1-481,-1-1 3332,-2-1 1409,3 21 2402,-1-21 1954,0 1-608,-20 1-770,20-1-896,-1-20-544,1 19-769,-20 1-673,20-20-161,0 20-479,0-20-161,-1 0-1024,-19 0-1891,0-20-7655</inkml:trace>
  <inkml:trace contextRef="#ctx0" brushRef="#br0" timeOffset="142086.9141">12268 4541 21876,'-20'-20'2402,"20"20"-1088,20 20-129,19 0-288,1 19-129,-20 21-351,19 19-257,1 1-320,0-1-257,-1-20-351,-19 1-193,1-20-192,-1-1-609,-2-18-1441,-18-21-4420</inkml:trace>
  <inkml:trace contextRef="#ctx0" brushRef="#br0" timeOffset="142296.875">12268 4957 20819,'-20'0'1794,"40"-20"-609,19 20 96,1 0-384,0 0 32,19 0-256,-19 0-481,19 0-128,-18-20-545,-3 20 449,-17-19-1505,-1 19 128,-20-20-1058,0 0-255,0 1-1570,0-22-8809</inkml:trace>
  <inkml:trace contextRef="#ctx0" brushRef="#br0" timeOffset="142616.211">12645 4521 17520,'0'20'2851,"20"0"-513,0 19-865,-2 41-255,3-1 191,-1 1-128,0 18-800,19-18-353,-19-21-192,20-18 224,-20-2-64,-1-19-64,1 0-32,-20-20 0,0 0 192,0-20-96,0 0 0,0-19-96,0-2 96,0 2-96,0-20 64,20 18 65,-20 2-194,20 19 898,1 20-577,-1 0-31,-20 20-129,38-1-352,-17 21 480,19 1-673,-21-2-127,21-19-577,-20-1-865,19 1-1538,-19 1-7718</inkml:trace>
  <inkml:trace contextRef="#ctx0" brushRef="#br0" timeOffset="143363.2813">13400 4937 14221,'18'0'1826,"2"20"640,1 1-32,-1-1-448,0 19-384,-2-19-545,3 19-417,-1-18-63,-20-1-65,20-20-95,-20 0-33,0 0-32,0 0 289,0-20-417,0-1-256,0 1 64,-20-19-96,20 0 0,0-2-192,0 1-32,20 21-257,-20-1 865,20 20-608,-1 0 32,1 20 64,20 19-97,-20-19 482,-1 21-418,21-22 225,-20 1 129,0-20-194,-20 20 194,21-20-1,-21-20 128,18 0-96,-18 1 0,20-1-64,-20-1 97,21 1-1,-1 20-128,0-20-417,-20 20 802,18 20-609,23 0 512,-21 21-640,0-22-193,19 21-736,1-21-897,-20 1-2562,-1-20-8232</inkml:trace>
  <inkml:trace contextRef="#ctx0" brushRef="#br0" timeOffset="144912.1094">1646 6348 10922,'-20'-61'1473,"2"42"994,-2-21-193,20 21 128,-21-1-384,1-1-513,20 21-672,0 0-416,0 21 447,20-1-191,-20 39-289,21 0 97,-21 21-65,20-21-224,-20 1-64,18-20 1,2-1-129,1-19 96,19 1-64,-20-21 64,-1 0-32,-19 0 0,20-21 64,0 1-128,-20 0-64,20 1-32,-20-1 0,0 0 64,20 20 224,-20 0-96,19 0 96,1 0-64,0 0-160,21 0 225,-23 0-1,2-19-32,21-3-256,-41 3-225,20-1-159,-20 0-449,0 1-288,0-1-160,0 0-609,0 20-1281,0-19-2243,0 19-5764</inkml:trace>
  <inkml:trace contextRef="#ctx0" brushRef="#br0" timeOffset="145080.0781">2124 6407 15534,'39'19'3171,"-19"1"-608,0-20-449,0 20-705,-20-20-544,0 0-545,19 0-352,-19 19-128,20-19-192,0 0-289,-20 22-448,0-22-1121,20 0-1890,-20 0-9161</inkml:trace>
  <inkml:trace contextRef="#ctx0" brushRef="#br0" timeOffset="145236.3281">2124 6209 17840,'0'-41'96,"-20"21"-416,20 1-64,0-1-417,0 0-1057,0 20-3010</inkml:trace>
  <inkml:trace contextRef="#ctx0" brushRef="#br0" timeOffset="145491.211">2183 5891 18705,'20'20'961,"0"19"673,-1 0 95,-19 42-415,40-3-129,-40 2-769,40 19-224,-1-19-192,1-21 64,-1 1-192,-19-20-160,21-21-193,-3 1-95,-17 0-321,-1-20-865,0 0-896,-20-20-833,0-19-7304</inkml:trace>
  <inkml:trace contextRef="#ctx0" brushRef="#br0" timeOffset="145694.336">2422 5970 17104,'-21'-20'2786,"21"20"-1536,21 20 479,-3-1 97,2 42-385,1-2-672,19 0-225,-1 21-544,-19-21-64,20-18 161,-20 18-482,19-20-576,1 0-320,-20 2-737,19-21-1761,-19 0-8521</inkml:trace>
  <inkml:trace contextRef="#ctx0" brushRef="#br0" timeOffset="146151.3672">3236 6287 20275,'18'0'1377,"-18"0"-704,0 20 31,0 21 321,20-2 128,-20 20-32,20 2-192,1-22-576,-1-19-33,-20 19-96,18-39-32,3 20-96,-21-20-96,0 0 97,20-20-1,-20 0-160,0 1-65,0-21 129,0 21-32,0-42 64,0 22-64,0-1-32,0 0 32,0 0-32,20 40 64,0 0 0,-20 0 32,20 40 32,-1-19-64,1 18-32,0 20-384,0-20-225,0-17-480,-1 17-416,1-19-833,-20-20-1154,20 19-3202</inkml:trace>
  <inkml:trace contextRef="#ctx0" brushRef="#br0" timeOffset="146425.7813">3732 6348 16815,'20'0'2947,"-20"19"-801,0 21-352,18-1-96,3 0-353,-1-17-608,0 17-321,0-19-256,19-20 64,-19 0-160,0 0 32,0-20 289,-20 0-193,0 1-192,0-3-64,-20 3-64,0-1 0,-20 0 96,1 20-225,-1 0 65,19 0-64,3 0-321,-2 0-319,0 0-418,20-19-1056,20 19-1313,0-20-3748</inkml:trace>
  <inkml:trace contextRef="#ctx0" brushRef="#br0" timeOffset="146678.711">3950 6050 17488,'0'-41'3043,"-20"21"-865,20 20-288,20 0-289,-20 0-352,19 0-288,1 41-256,0-1-289,20-1-191,-21 20-97,21 1 0,-19-1-96,17 2-96,-18-22-160,21 0-129,-21-19-223,19 0 63,-39-1-672,20-19-576,-20 0-994,-20 0-1889,0-19-11147</inkml:trace>
  <inkml:trace contextRef="#ctx0" brushRef="#br0" timeOffset="146881.836">3890 6228 21172,'-20'0'1441,"20"0"-384,20 20 576,20-20-223,19 20-161,1-20-448,-1 0-321,20 0-224,-18 19-256,-2-19 0,-19 0-288,-1 20-288,-19-20-385,0 0-481,0 20-672,-20-20-1601,0 0-3972</inkml:trace>
  <inkml:trace contextRef="#ctx0" brushRef="#br0" timeOffset="147281.25">2163 6883 21556,'-39'0'1057,"39"0"-513,39 0 962,21-20-353,19 1 160,41-1-64,38 20-192,40-20-480,21-1 192,20 2-257,-2-1-192,-19 0-223,-19 20-97,-60 0 96,-1 0-257,-38 20-31,-40 0-224,-1-20-1,-39 19-127,0 2-97,-20-21-480,0 20-865,-20-20-1889,20 0-7848</inkml:trace>
  <inkml:trace contextRef="#ctx0" brushRef="#br0" timeOffset="148669.9219">5518 6307 16815,'0'-20'1250,"-20"1"95,1 38 224,19 1-319,-20 21-290,20-2 194,-20 20-226,20 2-447,20-22-193,0-19 64,-1-1-159,21-19-1,-20-19-64,19-1-32,1-19-32,-20-2-128,0 21-32,-20-19 64,0-1-32,-20 0-32,-20 0-96,20 21 160,-19-1-225,19 0-223,0 20-161,0 20-448,1 0-1057,19-1-1121,0 1-4292</inkml:trace>
  <inkml:trace contextRef="#ctx0" brushRef="#br0" timeOffset="148902.3438">5856 6268 17328,'-21'59'1121,"21"-38"416,-20 18 385,20 0-576,0 1 63,20 1-416,21-22-449,-2 1-127,1 0-321,-1-20 32,21-20-64,-20 0-64,-1 1-352,1-22-353,-19 1-672,-3 1-705,-18 19-1089,0-20-2659</inkml:trace>
  <inkml:trace contextRef="#ctx0" brushRef="#br0" timeOffset="149089.8438">6113 6009 5669,'20'0'12492,"0"0"-9866,-20 21-448,20-1-640,1 39-513,17-20-257,-17 22-415,19-22-193,-1 20-256,1-18-289,-1-22-191,-19 21-385,0-21-833,0-19-1313,-20 0-3267</inkml:trace>
  <inkml:trace contextRef="#ctx0" brushRef="#br0" timeOffset="149271.4844">6054 6307 20723,'-40'0'1858,"40"-20"-577,20 20 32,20-19-320,19-1-160,2-19-481,18 19-288,20-1-384,-20 1-288,-20 20-898,1-19-1248,-1 19-1795,-18 0-10633</inkml:trace>
  <inkml:trace contextRef="#ctx0" brushRef="#br0" timeOffset="149632.8125">6947 6625 18225,'61'139'2242,"-43"-79"-192,2-21-865,0 1-96,1-21-160,-21 1-224,0-20-193,0 0-192,-21-20-288,1-19 32,-18 0 65,-3-22-129,1 2 128,1-19-160,-1-22-32,20 20-1,0-38-95,20 38 64,0 1-96,20 19 96,0 40 96,0 0 0,0 20 0,0 20 224,-1 19-128,1 22-96,-20-22-32,0 20-128,0 1-160,0-20-449,0-21-224,0 21-448,0-40-1122,0 19-2946,0-19-9097</inkml:trace>
  <inkml:trace contextRef="#ctx0" brushRef="#br0" timeOffset="149886.7188">7107 6148 18417,'18'61'2690,"-18"-22"-992,0 0-225,21 22-287,-1-22-129,0 0-129,19 1-383,-19-21-225,20 3 1,-1-22-193,-19 0-64,0-22-96,0 3-128,0-1-193,-20-19-319,0-1-353,-20 21-353,20-22-127,-20 2-1250,0-1-1280,20 1-7657</inkml:trace>
  <inkml:trace contextRef="#ctx0" brushRef="#br0" timeOffset="150112.3047">7404 5930 16687,'19'-19'2563,"-19"19"-257,20 0-352,0 0-321,0 19-95,1 21-353,-21 20-416,18-1-353,2 20-288,-20-19-64,21-1-288,-1-19-128,18 0-161,-17-20-384,-1 0-320,0-20-609,-20-20-1281,0 20-6053</inkml:trace>
  <inkml:trace contextRef="#ctx0" brushRef="#br0" timeOffset="150292.9688">7324 6109 21652,'-19'-20'1473,"19"20"-416,39 0 577,1-19-513,19-1-32,2 20-480,-2-20-385,-1 20-256,3 0-256,-22 0-577,1 0-769,0 0-1120,-20 0-2243</inkml:trace>
  <inkml:trace contextRef="#ctx0" brushRef="#br0" timeOffset="151480.4688">8694 5870 16111,'-20'-39'1281,"0"39"288,1 0 225,-21 19-320,20 22-321,0 38-192,0 1-33,1-1-415,19 1 95,0-2-383,19-17-161,1-2-64,20-20-417,0-19-191,19-1-513,0 3-289,2-22-1024,-23-22-1281,-17 3-8361</inkml:trace>
  <inkml:trace contextRef="#ctx0" brushRef="#br0" timeOffset="151864.2578">8893 6109 15342,'0'39'2466,"0"2"-384,20-2-256,0 1-449,-1-1 1,21 2-289,-20-2-513,0-19-287,-1-1-129,1-19-64,0 20 0,-20-20 64,0-20 64,-20 20-192,20-19-128,-20-21 64,1 0-32,-21 0 32,20 1-160,0-20 32,20-1-129,-19-19-95,19-1 160,19 21 224,21 18-32,-20 21 96,19 20 32,-19 20 0,20 21 96,-1-2-64,1 41 97,-19-21-161,17 20 32,-18 1-96,21-21-64,-2 1-353,-19-20-191,0-21-706,0 1-800,-20-20-1665,0 0-5702</inkml:trace>
  <inkml:trace contextRef="#ctx0" brushRef="#br0" timeOffset="152060.5469">8992 6248 18609,'-40'0'2434,"40"0"-960,20 0 191,0 0-255,20-20-417,19 20-577,-18-19-192,38 19-448,-21 0-224,3 0-225,-2-20-352,-19 20-897,-1 0-1793,1 0-4101</inkml:trace>
  <inkml:trace contextRef="#ctx0" brushRef="#br0" timeOffset="152241.211">9747 6327 19218,'39'99'2370,"-19"-59"-769,0-21-640,19 22-352,-19-21-353,0 0-192,0-1-256,0-19-545,-20 20-768,19-20-1442,-19 0-2946</inkml:trace>
  <inkml:trace contextRef="#ctx0" brushRef="#br0" timeOffset="152479.4922">10045 6009 17712,'18'80'1506,"-18"-21"63,20 2-224,-20-22-672,21 20-64,-21-18-321,20-2-192,0-19-480,-2-20-417,-18 19-480,21-38-961,-21 19-3204</inkml:trace>
  <inkml:trace contextRef="#ctx0" brushRef="#br0" timeOffset="152791.0156">9945 5970 14509,'-20'-59'3395,"20"59"-1633,20-20-545,-1-1 353,21 21-97,1 0-384,-3 21-512,-17-1-321,19 19-256,-22 0 0,3 22 32,-21-22-192,20 1-96,-20-1 63,20 2-95,0-22 288,-20 1-32,19 0 32,21-1-32,-20 21 128,0-19-128,-20-2 192,20 21 0,-20-21 1,0 21-129,-20-21 32,20 3-128,-20-3-161,0 1-607,0-20-706,0 0-1729,1-20-5221</inkml:trace>
  <inkml:trace contextRef="#ctx0" brushRef="#br0" timeOffset="153051.7578">10302 5850 17104,'79'20'3395,"-18"1"-1249,-23 38-577,23-20-960,-41 22-161,19 18-223,-19-19-1,0-1-128,-20-20-224,0 1-96,0 0-161,-20-20-287,0 0-289,0-1-737,20-19-1889,-19-19-9674</inkml:trace>
  <inkml:trace contextRef="#ctx0" brushRef="#br0" timeOffset="153226.5625">11057 6507 24150,'19'19'96,"-19"-19"-320,20-19-705,-20 19-2081,0-22-2436</inkml:trace>
  <inkml:trace contextRef="#ctx0" brushRef="#br0" timeOffset="163081.0547">654 7876 9384,'-20'0'2371,"20"20"-1282,0-20 544,0 0 225,0 20-577,0-20-480,0 0-128,0 0-161,0 19-224,0-19 1,0 0 191,0 0-160,0 20-31,0-20 127,0 0 32,0 0-159,0 0 95,0 0 0,0 0-95,0 0-65,0 20-192,0-20 32,0 0-96,0 0 96,0 0-96,0 0 32,0 0 224,0 0 289,0 0 320,0-20-385,0 20-320,0-20 64,0 20 0,0-39-95,0 19 95,20-1-96,0-18 192,1 19-224,-3 1-32,22-1-32,-19 20 96,17 0-64,3 0 0,-1 39 0,19-19-96,-19 19 128,-1 2-416,1 18 128,-20-20-225,-20 22-159,0-22-65,0 1 193,-20 0-225,0 0-32,-19-1 129,-1-19 384,0-1 127,1 1 129,-1-20 321,-1-20-257,3 20 256,17-39 33,1 19 63,20-19 129,0 19 159,20-1-319,1 21-257,-1 0-128,19 0-545,1 0-223,0 0-417,-1 21-385,1-1-1216,-20-20-4261</inkml:trace>
  <inkml:trace contextRef="#ctx0" brushRef="#br0" timeOffset="163471.6797">595 7579 15662,'-99'19'1666,"59"1"-449,-1 19 321,3 1-33,18 20 64,-1 19-223,21 20-1,0 21-801,41-22-191,-3 2-97,43-20-192,18-21 64,19-39 161,-19-1-129,21-38-96,-1-21 32,1-20-160,-21 1-96,0-20 96,-40-1-225,-19 0 129,-40 1-160,-20-20-321,-19 40-192,-41-21 225,-20 40 416,1 21 320,-19 19-192,-1 0-160,0 39-1442,19-19-3075</inkml:trace>
  <inkml:trace contextRef="#ctx0" brushRef="#br0" timeOffset="191085.9375">2322 7757 14349,'19'-60'2178,"-19"40"-384,0 0 448,0 1-384,-19-21-385,19 40-416,-20-19-256,0 19-64,-20 0-353,1 19-256,-1 21-64,1-1-32,-1 21 0,20-20 32,-1 19-96,21-19 0,0-20-96,41 19 224,-1-19-192,-1 0 128,40-1-64,1-19 32,-1 20 64,-20 1-128,-18-1 64,-21 19 96,-20 1-32,0 0 128,-40 0-63,-1-1-97,2 0 64,-1 2 0,-19-2-64,19-19-192,20-20-417,1 20-768,19-20-449,0-20-1633,19 0-2371</inkml:trace>
  <inkml:trace contextRef="#ctx0" brushRef="#br0" timeOffset="191353.5156">2600 8075 19442,'0'19'1665,"0"-19"-832,0 20 705,20 19-1,-20-18-160,20 19-512,-1-21-448,1-19-33,20 20-64,-1-40 1,-19 1-97,21-1-32,-3-21-192,-18 2-96,1 19-288,-21-19-161,0 19-352,0-1-640,-21 21-545,1 0-2018,20 21-7431</inkml:trace>
  <inkml:trace contextRef="#ctx0" brushRef="#br0" timeOffset="192092.7735">3254 8055 15374,'0'-20'1762,"0"40"-801,0 19 1057,20 1-33,0 0-479,1 39-97,-1-20-384,-2 21-416,23-21-257,-21 1-160,20-1-96,-21-39 0,1 21-32,0-41-64,-20 20 33,0-20-1,0-20 96,-20-1-192,0 1 0,-19-39 32,-1 20-65,-1-41 33,-18 1-64,19-21-96,1 20-224,19 2 255,20-3 33,0 42 352,20 19-224,1 1 129,17 19-130,-18 19 162,39 1-33,-18 19-64,-1 22 96,-20-2-128,19 1 32,-19-1-32,20-19-32,-40-1-224,19 2-225,-19-22-288,0 1-320,-19-20-1089,19 0-1665,-20 0-4805</inkml:trace>
  <inkml:trace contextRef="#ctx0" brushRef="#br0" timeOffset="192447.2656">3752 8492 17040,'59'98'2466,"-39"-78"-736,-20 21-161,0-41-320,0 19 257,0-19-577,-20-19-513,0-22-192,-1 1-32,-17-19-128,18-1 33,-21 1-65,2-41-64,19 22-65,20-22-191,0 21 160,0-1 64,20 41-32,1 19 0,-3 0-96,2 40 192,1 0 0,19 39 64,-22-20-128,3 22-32,-1-2 31,-20 1 33,0-21-224,20 1-448,-20-21-418,0-19-543,0 0-609,0 0-1602,20-19-8904</inkml:trace>
  <inkml:trace contextRef="#ctx0" brushRef="#br0" timeOffset="192686.5235">3930 8035 17168,'0'40'2338,"0"-1"96,20 0-608,-1 2-257,1-2-319,0-19-514,20 0-383,-1-20-161,2-20-96,-21 0 0,18-19 32,-17-2 32,-21 22-256,-21-21-96,1 1-128,-18-2 64,-3 21-321,2 20 0,-1-19-223,0 19-225,1 0-96,-1 0-993,20 0-2595</inkml:trace>
  <inkml:trace contextRef="#ctx0" brushRef="#br0" timeOffset="193562.5">4546 7876 18609,'-21'-60'897,"1"21"-320,20 19 576,-20 20 96,20 0-224,-18 0 64,-3 20 0,1-1-417,20 21-63,-20 0-96,20 19-193,20-39-160,0 19-96,1 2 64,37-21-64,1 0-128,2-1-128,-2 21-224,1-21-33,-21 2-63,-19-1 159,0 19-31,-20-19 0,-20 19-33,0-19 65,-19 1 32,-1-1 127,0-1 33,1 1-64,-1-20-128,1 0-289,19-20-448,-1 1-64,21-1 576,0-21 449,0 22-32,21-1 416,17 0 1,3 20 447,-1-19 321,-1 19-64,1-20-416,-1 20-193,21-20 128,-21-1-287,21 2 31,-21-21-128,2 21 96,-1-21 32,-22 19-63,3-18-65,-1 19 0,-20 0-96,0 1 128,-20-1-64,-1 0 0,-17 20-96,18 0 32,-21 20 32,2 0 0,19-1 160,0 21 160,20-1 65,0 2-33,20-2-63,21 1-193,-3-21-96,3 2-128,18-1-545,1-20-608,-21 0-641,21 0-2306,-21 0-8424</inkml:trace>
  <inkml:trace contextRef="#ctx0" brushRef="#br0" timeOffset="194279.2969">5935 7876 11434,'-20'-40'2659,"-1"20"-930,3 20 321,-2-20-224,-1 20-352,21 0-353,-20 20-96,20 19-161,0 2 1,-20 18-64,20 0 64,20 2-193,0-22-287,1 21-65,17-40-192,3 0 0,18-20 0,1 0-96,-1-20 97,-19-21-129,1 2 0,-23 0-129,2-1 1,-40-1-64,-19 22-128,-1-21-64,1 21-1,-1 19 65,-20-20-321,41 20-320,-1 0-384,0 20-993,20-20-1794,20 0-9000</inkml:trace>
  <inkml:trace contextRef="#ctx0" brushRef="#br0" timeOffset="194620.1172">6273 7935 18033,'20'59'2402,"-2"-18"-993,3-21 129,-21 0-65,20-1-288,0-19-320,-20 0-385,0 0-287,0 0 95,0-19-96,0-1-96,0 0-64,-20-21 32,0 22-64,-1-21 32,21 1-32,0 19-96,0-20 64,21 20 0,-21 20-32,40 20 192,-20-1-64,19 2 32,-19 19-160,20-1 160,-21 0-320,21 2-352,-20-21-674,0 0-447,-1-20-353,1 0-1730,-20 0-5316</inkml:trace>
  <inkml:trace contextRef="#ctx0" brushRef="#br0" timeOffset="194867.1875">6550 7479 19186,'0'19'2978,"20"1"-1472,-20 19 480,20 22-577,-1-22-96,1 41-320,0-21-608,21 0-257,-23 2-96,23-2-64,-1-20-289,-21-18-255,1-1-417,20 0-576,-20-1-545,0-19-1410,-20-19-4067</inkml:trace>
  <inkml:trace contextRef="#ctx0" brushRef="#br0" timeOffset="195206.0547">6868 7718 19570,'20'39'3395,"-20"-19"-1697,0 19 224,39 0-673,-19 2-577,0-21-31,21-1-225,-3-19-383,-18 0 95,1-19-64,-1-1 0,-20 0-192,18-1-97,-18 2 322,0-1-194,0 20 97,0 20-32,0-1 64,21 42-128,-1-2 224,0 1-31,19 19-65,1-19 64,0 19-32,-1 1 64,-19-21-64,-20 0 64,0 1-96,-20-20-128,-19-1-96,-1 2-257,-19-41-480,-1 20-704,1-20-641,18-20-2242,-18-1-8905</inkml:trace>
  <inkml:trace contextRef="#ctx0" brushRef="#br0" timeOffset="197365.2344">8000 7935 10281,'20'0'7143,"-20"20"-6022,0-20 224,19 20-31,1-20-193,0 0-481,0 0-319,19-20-161,-19 0-32,0 1-32,-20-21-192,20 19 0,-20 2-193,-20-1 289,0 0-64,0 1 64,-19 19-64,19 0 257,-20 19 255,21 1-160,-21 19 353,19 2-161,21 18-127,0-20-193,21 2-64,-1-1-128,19-21-385,21 1-672,-1 0-544,20-20-1058,-39-20-1248,19 20-8233</inkml:trace>
  <inkml:trace contextRef="#ctx0" brushRef="#br0" timeOffset="197714.8438">8435 7896 11530,'-38'0'4325,"38"20"-2083,-21 19 0,21-19-256,0 19-417,0-18-384,21 19-704,-1-40-353,19 0-32,-19 0-32,20-20 32,-21-21-96,21 2-192,-40-1-32,20-19 64,-20 19-33,-20-19 65,0 19-160,-19-20-96,19 21-97,-20-20 97,19 18 320,3 21 96,-2 0 480,-1 1 225,21 38-417,0 1 289,0 19-65,21 2-159,-1-1-161,19-1-128,1 21-224,19-20-257,-19-1-479,19-19-418,1 20-479,-21-20-1410,2 0-4388</inkml:trace>
  <inkml:trace contextRef="#ctx0" brushRef="#br0" timeOffset="198386.7188">8972 7638 20275,'0'39'1313,"0"2"0,-20-2 289,20 0-257,0 1-384,20 0-577,0-20-192,0 0-160,0-20 33,-1-20 31,1 0 0,0-1-192,-20-18-33,0 19 65,0-19-64,0 19 0,0 1 96,0-2 128,0 21-96,0 21 128,0-2 97,0 21 95,20-1-256,19 21 64,1 19-96,19-20 160,-18 21-64,-1-21-32,-1 2-63,-19-22-130,0 20 97,-20-18-128,0-22-32,-20 1-32,-20 0 0,1-20 128,-2 0 128,3 0-96,-23-20 0,23-19 64,17-22-96,1 22 64,0-20-64,20-1-64,20 20 31,21 1 65,-3-2-32,3 21 96,-3-19-64,3 19 64,-1-19 0,-1-2-64,1 2 0,-1 0 128,-19-1-96,0 0 0,-20 20 0,20-19 64,-20 39-64,-20-20 65,0 20 159,0 20 32,1-1-96,-1 1-64,0 21-96,20 18 0,-20-20 0,40 0 0,-20 2-352,40-21-257,-21-1-512,21 1-512,0-20-513,-1-20-1634,22 1-5092,-41-21-864</inkml:trace>
  <inkml:trace contextRef="#ctx0" brushRef="#br0" timeOffset="198625">9806 7618 9609,'-40'-20'7078,"21"20"-4291,-1 0-673,0 20-448,20 0 287,-20 19-896,20-19-512,40 1-353,-1-2-96,21 1-32,-1 0-96,1-1-64,-1 21 64,-38-21 32,-1 2 64,-20 19 0,-20-21 64,-21 21 0,21-21-31,-19 1-226,-1 1-639,20-21-1090,1 20-2082,-1-20-9993</inkml:trace>
  <inkml:trace contextRef="#ctx0" brushRef="#br0" timeOffset="199190.4297">10759 7657 20083,'0'20'736,"19"21"609,-19-2 577,20 0-640,0 1-514,-20 20-319,20-21-321,1-19-160,-3 0-224,2-20-193,0 0-544,-20-20-288,21 0-993,-21 1-1538,-21-21-3267</inkml:trace>
  <inkml:trace contextRef="#ctx0" brushRef="#br0" timeOffset="199501.9531">10759 7479 6982,'0'-40'10442,"0"40"-8040,19 20-192,1 19-384,20-19-64,-19 41-705,17-2-385,23-20-319,-22 21-97,1-1-160,-1-19 32,-19-21 225,20 2-225,-40-1 96,20-20-96,-20 0-96,0 0 224,0-20 0,-20-1-352,20 2 128,-20-1-32,20-19 64,0-1-160,20 21 0,0-2-64,-1 21 64,1 0 0,20 40-288,-20-20-481,1 19-673,17-19-640,-17 19-1185,19-18-3203</inkml:trace>
  <inkml:trace contextRef="#ctx0" brushRef="#br0" timeOffset="199828.125">11612 7598 19218,'0'-19'2242,"-20"-3"-801,1 22 65,-1 22-257,0-3 256,-20 21-480,40-21-480,-19 21-385,38-19-96,1 18 32,20-19 0,-1-1-96,21 1 64,-1 19-96,-18-18 0,-21-1 160,-2 0-192,-18-1 128,0-19 0,-18 20-64,-23-20-96,21 20 0,-18-20-224,-3 0-321,1-20-320,21 20-768,-1 0-610,20-20-1985,0 20-7559</inkml:trace>
  <inkml:trace contextRef="#ctx0" brushRef="#br0" timeOffset="200004.8828">11930 7796 20595,'40'40'2594,"-21"-40"-1953,-19 19 192,0 2-353,20-21-448,-20 20-224,0-20-513,0 0-896,0 0-1730,0-20-1378</inkml:trace>
  <inkml:trace contextRef="#ctx0" brushRef="#br0" timeOffset="200148.4375">11851 7479 17424,'-41'-40'833,"21"40"-1121,20-19-3044</inkml:trace>
  <inkml:trace contextRef="#ctx0" brushRef="#br0" timeOffset="201000.9766">12288 7638 16431,'-20'0'1858,"0"0"-353,20 39-127,-20 2-514,20 18-319,0 0 160,0 1 95,0-1-415,20-39-129,20-1-96,-21-19-64,1 0 96,20-39-96,-20 0-96,19-1-32,-39-20-256,20 1 128,-40 20 64,20-22 96,-20-17-64,1 17-64,-21 2-129,20-21 33,0 41 96,-19-1 192,19 21-64,20-1 224,-20 20 65,20 39 31,0 1-128,20-1 193,-20 41 95,40-1-64,-21 1 129,21-1-193,0 1-31,19-21-33,20-19-160,-18 0 0,18-21-96,-20 1 32,1-20 32,-1-20-96,-19-19 0,-21 19-32,1-20 32,0 0 0,-20-19-32,-20 19-96,-19 20 0,19-19 192,-20 19-64,1 20 32,-1 0 96,20 20 0,-1-20 96,21 39-63,0 2-65,0-22-32,21 21-128,19-21-225,19 1-95,-19 0-96,19-1-481,22-19-641,-22 0-1024,0 0-2563,1 0-7175</inkml:trace>
  <inkml:trace contextRef="#ctx0" brushRef="#br0" timeOffset="201450.1953">13538 7359 20883,'40'100'1314,"-20"-41"351,-1 2-288,1-2-191,0 0-129,0-19-353,0 0-319,19-1-257,-19-19-64,-20-20-64,20 0 160,-20-20 0,0 0-320,-20 1-64,0-40 64,0 18 63,1-18 1,-1-2 32,0 2-128,0-19-192,20-2 160,0 21 95,20 18 161,-20 21 65,20 20 95,0 20 192,-1 21 97,1 18 31,20 21-224,-20-2-128,19 3-128,-19-3-288,21-38-192,-3 20-289,3-40-288,-21-1-897,0-19-800,-20 0-1763,0 0-8647</inkml:trace>
  <inkml:trace contextRef="#ctx0" brushRef="#br0" timeOffset="201637.6953">13697 7618 19410,'-20'0'2851,"20"0"-1410,39-20 513,-19 20-705,20 0-672,19 0-577,-18 0-385,-1 0-1024,-1 0-1218,-19 20-2049</inkml:trace>
  <inkml:trace contextRef="#ctx0" brushRef="#br0" timeOffset="202319.336">15066 7579 9801,'-39'-22'7527,"-1"22"-5573,20 0 224,-19 22-801,19-3-224,0 21 225,0-1-65,20 21-512,20-20-321,0-21-192,19 1-128,21 0-31,-1-40-97,2 0 64,-23 1-96,-17-21-32,-1 0-32,-20 0 32,-20 21 32,-1-21-129,-17 21-95,-23-3-96,22 22-129,19 0-127,0 0-513,0 0-256,20 22-705,20-3-1602,0 21-8679</inkml:trace>
  <inkml:trace contextRef="#ctx0" brushRef="#br0" timeOffset="202505.8594">15384 7757 19666,'-40'-39'2338,"21"18"-64,-1-19-320,-20 1-576,19 0-610,21-2-479,21 1-225,-1 1-64,0 19-289,19 1-383,1 19-673,19 0-930,-19 0-1889,21 19-11947</inkml:trace>
  <inkml:trace contextRef="#ctx0" brushRef="#br0" timeOffset="205138.6719">16277 7579 16623,'-20'-22'2883,"20"22"-1025,20 0 160,-20 22-65,20 17-799,-20 0-546,20 1-223,0 0-161,-1-20-96,-19 0-96,20-1-128,0-19-417,1 0-512,-21-19-864,20-1-834,-20 0-1665,0-20-7976</inkml:trace>
  <inkml:trace contextRef="#ctx0" brushRef="#br0" timeOffset="205508.7891">16297 7379 12812,'0'-59'2530,"0"20"-224,0 19-352,0 20-641,20-21-768,0 21-417,-1 21-160,1-1-256,21 19-33,-21 0 257,18 22-32,-17-2 96,-1 0 449,0 1 191,0-20 481,-1-1 160,1 2 129,0-22-417,-20 1-289,20 0-159,0-20-161,-20-20-127,0 20-33,19-39-96,-19 18-32,0-19-96,20 1-64,-20 19 128,0-21-160,0 22 96,20-1-96,-20 20 32,0 20 32,20-1-64,1 3 192,17 17-481,-18-19-608,21 19-512,-2-19-545,1 1-1185,-1-21-2691,-19 0-8359</inkml:trace>
  <inkml:trace contextRef="#ctx0" brushRef="#br0" timeOffset="205870.1172">17210 7439 14765,'20'-60'2723,"-20"60"-1730,-20-20 224,20 20 289,-20 0-65,-19 20-320,19 0-160,-20 20-224,20-20-97,1 19-95,19-19-193,0 0-192,19-1-64,21 3-64,19-3 32,-19 1 0,21 0 1,-22-1-33,-19 1 32,0 0-64,-20 1 128,0-2 32,-20-19 0,0 20-64,-1-20-96,-17 0-256,17 0-257,1 0-191,0 0-385,0 20-160,1-20-481,19 0-1281,0 0-2050,19 0-7687</inkml:trace>
  <inkml:trace contextRef="#ctx0" brushRef="#br0" timeOffset="206058.5938">17488 7618 17744,'20'20'3331,"-20"-1"-2177,0 1-226,20-20-287,-20 20-449,20-20-160,-20 0-256,20 0-673,-20 0-832,19 0-1250,-19-20-4260</inkml:trace>
  <inkml:trace contextRef="#ctx0" brushRef="#br0" timeOffset="206204.1016">17429 7379 17200,'-40'-59'1986,"40"59"-1922,0-20 32,0 1-128,20 19-481,0 0-768,0 0-3459</inkml:trace>
  <inkml:trace contextRef="#ctx0" brushRef="#br0" timeOffset="206813.4766">17648 7399 14958,'-41'80'2530,"41"-41"-448,0 0 448,0 22-576,20-22-640,1 1-546,17-19-479,3-21-129,-1 0-32,-1 0-128,1-21 32,-1 1-96,1-19-128,-40-1-33,0-1 97,-20 2-192,0-20 192,-19-1-64,19 1-129,-20 0-31,1-2 160,19 2 32,-1 20 96,21-2 128,-20 22 288,20 19 193,0 0-65,20 0-32,-20 19 257,41 22-224,-21 18-33,-1 0 96,21 1-95,0 19-1,-1-19-127,1 19-225,-1-18 96,21-22-96,-19 0 0,18-19 0,-19-20-32,-1 20-32,-19-20-128,20-20 64,-21 0-96,1 1-64,-20-21-32,0-1-65,0 2 193,0 0 64,-20 19-128,1 0 192,-1 1-64,0 19 32,0 19 128,20 1 64,0 19 65,-20 1 31,20 1-224,20-2 32,20-19-160,-1-1-96,21 1-160,-1-20-161,20 0-672,-38 0-1441,-1-20-1314,-1 20-7431,-19-19 1442</inkml:trace>
  <inkml:trace contextRef="#ctx0" brushRef="#br0" timeOffset="207739.2578">19016 7459 14830,'41'59'2402,"-21"-20"288,0-17-608,-1 17-1057,21 0-352,-40-19 0,20 0-161,0 1-64,-20-21-191,0 0-1,0 0 32,0 0-96,0-41-224,-40 21-128,20 1 64,-19-21 0,19-1 32,-20-18 32,1 20-64,19-41 0,0 21 64,20 20-32,0-2 192,20 2 96,0 19 96,-2 0 1,23 1-161,-21 19-64,19 19-96,-19 21 96,0-21-192,0 22-192,0-2 95,-20 1-63,0-1 288,0-19-96,19 20 0,-19-20 96,20 0-96,0-1 256,0 1 97,19-20-1,1 20-128,-19-1-64,-1 3-64,-2 17 160,-18-19 193,0-20-65,-18 19-64,-2 1-160,-1 0 0,-19-20-96,1 0-288,19 0-609,-20 0-608,21 0-930,19 0-1985,0-20-10121</inkml:trace>
  <inkml:trace contextRef="#ctx0" brushRef="#br0" timeOffset="208789.0625">20308 7557 16879,'-20'-59'1698,"0"20"-192,-1 0 223,1 18-512,2 1 225,-23 20-65,21 20-576,-19 20-385,19 0-32,0 19-159,0-18 31,20-2-224,20-19 0,20-1-64,-21-19-64,21 0 0,-19-19 0,17-21-64,-18 21 31,1-22-31,-21 21 128,0 0 32,0 20 0,-21 0 96,21 0-96,0 20 64,21 19 32,-21 2 1,40 18-226,-21-19 226,41 20-33,-21-1-128,1-20 96,0 22-129,-21-22 33,-19 0 32,0 2 64,-19-1-32,-21-21-96,20-19 32,-39 20 32,19-20 0,1-20 0,-22 20 32,23-19-32,-3-1-192,21-21-128,0 21 63,20-19 1,0 0 96,20-1 64,21 0 32,-3 20 96,-18-19 32,21-1 64,-2 0-96,1 0 0,0 1 64,-1 0-32,1-2 96,-1-18-96,-19 19-64,0 0 256,0 0-32,-20 21-96,0-1 33,0 20 95,0-20 32,-20 40 32,20 0-160,-20-1-160,0 21 193,20 0 63,0 19-64,0-19-224,0 1 160,20-2-192,20 0-192,-19-19-321,17-20-320,3 0-288,-1 0-737,-21-20-1249,1 1-2370,0-1-3268</inkml:trace>
  <inkml:trace contextRef="#ctx0" brushRef="#br0" timeOffset="208978.5156">20784 7261 11018,'20'-41'5477,"-20"41"-2722,20 20-417,-20 1-224,19 18-641,1 20-384,-20 2-416,20 17-353,20-19-384,-21-18-384,21-1-545,1-21-352,-23 1-737,-18-20-1794,0 0-8520</inkml:trace>
  <inkml:trace contextRef="#ctx0" brushRef="#br0" timeOffset="209131.836">20764 7439 21204,'-20'-19'2690,"40"19"-1313,0 0 737,20-21-1249,-1 21-576,21 0-161,-1 0-417,0-20-575,-18 20-802,-1 0-961,-22 0-2658</inkml:trace>
  <inkml:trace contextRef="#ctx0" brushRef="#br0" timeOffset="211109.375">1766 9047 14413,'-20'-20'897,"1"0"416,-1 1 769,0 19-352,0 0-193,-1 0-544,1 0-384,2 39-65,-23 0 161,1 2 96,21 38 0,19-19-481,0-1-128,39 0-160,2-18 0,-3 18-32,3-39-480,19-1-353,-1 1-641,-19-20-223,19 0-577,20-20-1218,-18-19-5220</inkml:trace>
  <inkml:trace contextRef="#ctx0" brushRef="#br0" timeOffset="211365.2344">2282 9225 6053,'0'-39'9257,"-40"39"-7559,21 0 384,-1 0-65,0 20-639,0 20 63,0-20-224,20 19-384,0 1-160,0-1-257,20-18-96,20-1-127,-20-1-33,39-19 0,-19 0-128,-1 0 192,1-19-320,-19-1-32,-21-1-288,0 1-65,-21 20-160,1-19-512,-20-1-96,1 0-929,-1 1-929,1-1-3203</inkml:trace>
  <inkml:trace contextRef="#ctx0" brushRef="#br0" timeOffset="211689.4531">2501 9246 15598,'59'79'2435,"-39"-59"-1314,0-1 416,-20 1 1,20 1-65,-20-21-288,0 0-320,0 0-481,0 0 1,-20-21-161,20 1 96,0 1-320,0-1 32,0 0 64,0-19-192,20 19 64,-20-1 64,20 2-64,-1 19-32,21 19 160,-20 2-64,0 19-64,19-21-64,2 21-320,-21-21-321,-2 1-672,23-20-257,-21 21-1313,0-21-3010</inkml:trace>
  <inkml:trace contextRef="#ctx0" brushRef="#br0" timeOffset="211928.711">3017 8948 20819,'0'0'2370,"20"0"-1505,-20 20 833,19 19-353,1 20-288,-20 2-288,20-2-449,0 1-224,19-20-192,1-1-32,1 0-224,-23-19-385,22-20-416,-19 0-833,-1 0-704,-20 0-1635,-20 0-10985</inkml:trace>
  <inkml:trace contextRef="#ctx0" brushRef="#br0" timeOffset="212125">2798 9266 19698,'-20'0'1570,"40"0"159,1 0 930,37-20-801,-17 20-833,38-21-545,-20 21-384,21-19-256,-21 19-385,0 0-608,2 0-993,-23 0-833,3-20-4420</inkml:trace>
  <inkml:trace contextRef="#ctx0" brushRef="#br0" timeOffset="212384.7656">3553 9345 20083,'39'0'3106,"-19"0"-1632,-20 0 223,20-20-479,-20 0-257,-20 1-33,0-1-479,0 0-129,1-20-64,-1 20 1,0 0-161,0-19-96,20 19-64,0-1-257,0 1-63,40 20-225,-20-19-287,19 19-418,22 19-800,-23-19-929,23 0-2017</inkml:trace>
  <inkml:trace contextRef="#ctx0" brushRef="#br0" timeOffset="213043.9453">4167 9127 14061,'-59'-41'1633,"39"21"1,-19 20 512,19 0-545,0 0-191,-20 41-1,21 18-320,-1 0-512,20 2-129,0-22-224,20 0 65,-1-39-225,21 20 0,0-20 0,-1-20-32,2 1 32,-3-1-96,-18-19-128,1 19 32,-21 0-1,0-1 97,0 21-32,-21-19 64,21 19 96,-20 19-192,20 2 128,-18-1-96,36 0 32,2-1-128,1 1-769,19-20-512,19 0-737,-19 0-1698,-1 0-7719</inkml:trace>
  <inkml:trace contextRef="#ctx0" brushRef="#br0" timeOffset="213275.3906">4584 9107 18769,'-38'-21'2210,"38"1"-96,0 40-96,0 1-448,-21-1-289,21 19-416,0 20-321,21-18-319,-1-2-225,19 1 128,1-21-160,-1-19-97,21 0-127,-1-19-288,-19-1-545,-20 0-641,-1 1-704,1-1-1186,-20 0-2978</inkml:trace>
  <inkml:trace contextRef="#ctx0" brushRef="#br0" timeOffset="213485.3516">4783 8908 15822,'0'-40'4901,"0"40"-2691,20 20 96,-20 0-480,20-1-545,0 22-320,0 18-384,-1 0-385,21-18-64,1 18-160,-3-39-224,-17 20-161,19-20-287,-22-20-449,3 20-705,-21-20-737,0 0-1697,-21 0-10538</inkml:trace>
  <inkml:trace contextRef="#ctx0" brushRef="#br0" timeOffset="213688.4766">4704 9127 20691,'0'-20'2242,"0"20"-96,20-21 32,0 1-704,19 20-513,1 0-737,0 0-256,-1 0-64,1 0-353,-1 20-159,2-20-321,-1 21-673,-1-1-320,1-20-384,0 0-769,-21 0-3235</inkml:trace>
  <inkml:trace contextRef="#ctx0" brushRef="#br0" timeOffset="213985.3516">5260 9127 16623,'-20'20'2274,"20"-20"-320,20 0-64,0 0 192,19 0-513,-19-20-415,21 20-450,-3-20-287,-17-1-65,-1 1-96,0 1-64,-1-1-224,-19 20 160,0-20-128,-19 1-96,-1 19-64,0 0 32,-21 0 32,23 19 32,-23 1 32,21 0 0,0 19 0,1 2 96,19-2-32,0 1 96,19-21-256,21 2 0,1-21-128,-3 0-321,23 0-800,-22 0-1026,21 0-2177,-21-21-8040</inkml:trace>
  <inkml:trace contextRef="#ctx0" brushRef="#br0" timeOffset="214499.0235">5894 9027 18577,'-38'0'3363,"17"20"-1889,21-20-193,-40 39-64,22 2 128,-3-2-416,21 1-384,0 0-385,21 0-64,-3-21-96,2 1 160,21-20 0,-3 0-160,-17-20 96,19-19-96,-20 19-32,-1-20-128,-19 0 96,0-19 0,0 18-96,-19-18 128,-1 0-32,0-1-96,0 21 32,-1-20 128,3 18 96,-2 21 224,-1 1 288,21 19 1,0 19-96,0 21-33,21 20 0,17-1-127,3-20-161,-1 22-160,19-2-64,-19-20-224,-1 2-225,1-2-319,-20-19-642,1 0-1441,-21-1-2113,0 2-9290</inkml:trace>
  <inkml:trace contextRef="#ctx0" brushRef="#br0" timeOffset="251945.3125">6690 8927 2370,'-20'-19'12043,"-1"-1"-8872,21 20-1345,0-20 192,-20 20-257,20-19-351,0 19-641,0 0-353,20 0-160,1 0-64,17 0 33,3 0-129,18 0-32,-19 0 32,20 0-96,-1 0-96,-18 0-481,17 0-544,-37 0-416,17 0-481,-38 0-705,0 19-1601,0-19-8040</inkml:trace>
  <inkml:trace contextRef="#ctx0" brushRef="#br0" timeOffset="252151.3672">6749 9127 14349,'-41'20'2595,"23"-20"-481,18 0 96,18 0-609,-18-20-127,41 20-129,-21-20-641,39-1-447,-19 1-97,0 20-160,-1 0-128,1 0-353,-1 0-480,1 0-448,1 0-609,-2 0-1057,1 0-2946</inkml:trace>
  <inkml:trace contextRef="#ctx0" brushRef="#br0" timeOffset="252445.3125">7046 8769 12299,'0'-20'7303,"0"0"-5189,20 1-1377,21 19 352,-2 0-288,21-20-225,-1 20-320,0 20-224,1-20 129,19 19-129,-20 1-64,-18 0 64,-1 1-64,-22-2 32,3 21 64,-21-21 0,-21 21-32,3 0-192,-22 0-193,-1-21-191,2 21-353,19-21-865,0 1-1793,0 21-4549</inkml:trace>
  <inkml:trace contextRef="#ctx0" brushRef="#br0" timeOffset="253212.8906">8595 8888 14413,'-40'-39'993,"20"19"128,-19 20-192,-1 0 320,19 0 129,-17 20-97,-3 19-320,21 0-353,-19 22-31,19-22 127,20 20-31,0-38-321,20 19-127,1-40-33,17 0 32,3 0-64,-3-20-32,3 0 32,-1-21-128,-21 2 33,21 0-65,-20 19-33,-20-21-95,0 22 96,0 19 32,0 0-32,0 0-96,0 19 96,0 2 64,0 19 0,20-21-32,0 1-64,-1 19-160,21-19-385,-20-20-384,19 21-384,-19-21-673,1 0-865,-1 0-2658</inkml:trace>
  <inkml:trace contextRef="#ctx0" brushRef="#br0" timeOffset="253429.6875">8654 8631 11594,'0'-61'4325,"0"42"-1827,20 38-704,-20 1 192,20 21-321,0-2-416,1 20-448,-3 2-321,2-22-383,21 20-97,-3-20-321,3 2-191,-1-2-545,-21 1-224,21-21-962,-20 1-1856,-20 1-10283</inkml:trace>
  <inkml:trace contextRef="#ctx0" brushRef="#br0" timeOffset="253908.2031">9310 8868 17840,'0'-39'1057,"0"19"-480,0 1 992,-20 19-287,-21 19-1,23 1 96,-23 19-576,1 1-160,22 20-1,18-21-416,18 1-128,2-21-96,21 1 0,-3-20-128,23-20-128,-22 1-96,-19-21-161,0 1 33,0 19 224,-20-20 224,0 20-97,0 20 97,0-20 0,0 40 0,-20 0 160,20-1 161,20 42-33,0-22 64,-1 20 1,1 2-1,20 17 96,-20-17-288,19-2 129,-19-20-129,-20 2-32,20 18 32,-20-40-64,-20 21-32,0-19-160,-19-2-192,-1 1-321,0 0-64,21-20-480,-21-20-256,0 0-353,21-20-1089,19 0-2850,0 1-7399</inkml:trace>
  <inkml:trace contextRef="#ctx0" brushRef="#br0" timeOffset="254234.375">9766 8888 19282,'-19'-20'1697,"19"20"-736,-20 20 192,0 0 257,20-1-161,-20 22-256,20-2-481,20 1-320,0-21-31,19 1 95,1-20-128,0-20 0,19 1 0,-19-1-128,-21-19-128,1 19-224,-20-21 128,-20 22-65,1-1 1,-21 0-224,0 1 159,-19 19 1,19 0-225,1 0-95,-1 0-321,19 19-769,21-19-1953,0 20-9514</inkml:trace>
  <inkml:trace contextRef="#ctx0" brushRef="#br0" timeOffset="254711.9141">10203 8927 14830,'20'41'1089,"-20"-21"1089,20-1-289,-20 1-383,19-20-193,-19 20-96,0-20-224,0 0-160,0-20-64,0 20-321,0-39-224,-19 19-128,-1-21 1,0 2 31,0 0-32,-1-1-32,3 0-64,18 0-32,0 21-32,18-1-96,3 0-449,-1 20-608,0 20-673,19 19-1505,-19-19-5510</inkml:trace>
  <inkml:trace contextRef="#ctx0" brushRef="#br0" timeOffset="254925.7813">10521 8888 19634,'20'0'1794,"0"0"512,-1 0-384,1 20-673,0-20-640,0 19-257,0 2-160,-20-1-160,19 0-384,1-1-289,-20 1-640,20-20-577,-20 0-1217,20 0-3459</inkml:trace>
  <inkml:trace contextRef="#ctx0" brushRef="#br0" timeOffset="255169.9219">10600 8531 19506,'-20'-39'1217,"20"18"-993,20 21-160,-20 0-64,20 0 0,0 0 32,0 21 65,19-2-97,-19 21 224,0-1 352,19 22 353,-19-2 128,20 0-64,-19 1-224,17-1-513,-18-20-224,21 2-320,-23-2-417,3-19-896,-1 0-1442,-20-20-4677</inkml:trace>
  <inkml:trace contextRef="#ctx0" brushRef="#br0" timeOffset="255389.6485">10600 8829 19154,'-39'20'2594,"58"-20"-1313,1 0 513,20 0-481,-1 0-512,21 0-545,19 0-128,-20-20-192,22 0-288,-22 1-289,-19 19-384,-1-21-352,-19 1-641,-20 0-480,0 1-705,-20-1-2050</inkml:trace>
  <inkml:trace contextRef="#ctx0" brushRef="#br0" timeOffset="255697.2656">10958 8492 9032,'-20'-21'7399,"20"21"-5221,20 21-224,-2 18-224,3 0-225,-1 22-128,20 18-192,-21 1-448,21-21-320,0 0-129,-1 1-128,1-21-64,-20-19 0,1 0-32,-3-20 0,-18 0 64,0 0 161,0-20-161,0 0-32,-18-19-96,18-2 64,-21 2-64,21-20 0,0 20 32,21-2-64,-3 41-128,-18 0 96,20 0 64,1 20-224,-1 20-257,0 0 33,-2-1-449,3 0-641,-1-18-832,0-1-1794,0 0-5253</inkml:trace>
  <inkml:trace contextRef="#ctx0" brushRef="#br0" timeOffset="256153.3203">11573 8769 19090,'0'40'2274,"19"0"-737,-19-21 257,20 21-353,0-21-95,-20 2-674,20-21-320,-20 20-223,0-20-33,0 0 96,0 0-64,0-20-128,0-1-96,0 2 0,-20-1-32,20-19 0,0-1-33,0 21 129,0-22-192,20 21 256,-20 20-160,21 0 0,-3 0 160,2 20 64,0 21 0,-20-22 64,21 1-32,-1 0-31,-2-20-33,-18 0 32,0 19 0,20-19 0,-20-19-64,0 19 96,21-20-128,-21 0 64,20 20-96,0 0 0,-20 0-32,19 0-128,1 20-96,0 0-449,0 19-1025,0-19-1505,-1-20-6278,1 0-2851</inkml:trace>
  <inkml:trace contextRef="#ctx0" brushRef="#br0" timeOffset="257833.0078">12505 8769 13933,'-19'-40'2402,"19"40"-32,0 0-32,0 0-896,0 20-161,0 21-160,0 18-256,0-20-192,19 0-257,1 2-64,0-21-96,1-1-31,-1-19-97,18 0-64,-17 0 0,-1-19-160,18-1-32,-17 0 96,-1-1 0,0 2 32,-20 19 0,20 0-32,-20 0 224,19 0 128,1 19-96,0 2 65,0-21 31,19 0-96,-19 0 0,20-21-96,1 2-31,-23-21-1,2 21-257,-20-21-95,0 21-224,-20-2-289,2 1-800,-23 20-321,21 0-737,0 0-1633,0 0-6598</inkml:trace>
  <inkml:trace contextRef="#ctx0" brushRef="#br0" timeOffset="258021.4844">13201 8809 18609,'19'0'3171,"-19"0"-1858,20 20 481,-20-20-545,0 0-576,0 20-513,0-1-96,0 1-288,20-20-449,-20 20-384,20-1-801,-20-19-1633,0 0-3588</inkml:trace>
  <inkml:trace contextRef="#ctx0" brushRef="#br0" timeOffset="258196.2891">13181 8690 15919,'-20'-39'2402,"0"19"-1922,20-1-416,20 1-256,-20 0-224,0 20-1058,20-19-3234</inkml:trace>
  <inkml:trace contextRef="#ctx0" brushRef="#br0" timeOffset="258426.7578">13300 8372 16079,'0'20'1986,"0"0"-289,0 19 481,19 2-320,1-2-353,0 20-512,0 2-480,19-22-321,2 20-96,-1-18-96,-1-22 64,1 1-288,-20 0-256,19-1-321,-19-19-352,0 0-513,0-19-928,-20-1-1026,0 0-4387</inkml:trace>
  <inkml:trace contextRef="#ctx0" brushRef="#br0" timeOffset="258631.836">13558 8492 15534,'-20'-21'4164,"20"21"-1858,0 0-320,20 21-32,0-2-224,0 21-769,19-1-481,1 22-288,19-22-96,-19 0-96,1 1-192,-3-19-288,3 18-161,-3-19-480,-17-1-480,-1-19-513,-20 20-1410,-20 0-3202</inkml:trace>
  <inkml:trace contextRef="#ctx0" brushRef="#br0" timeOffset="258933.5938">12724 9246 20787,'0'0'2178,"40"0"-1537,19-21 928,20 21-384,22-19 1,17-1-418,1 0-543,0 1-65,1-1-224,-1 20-289,-20-20-127,-20 20-417,-20-21 32,-18 21 96,-1 0-191,-22 0-738,-18 0-416,0 21-929,-18-21-7975</inkml:trace>
  <inkml:trace contextRef="#ctx0" brushRef="#br0" timeOffset="259658.2031">14748 8829 16047,'-18'-39'1409,"-2"18"-64,20 21-224,-21 0 129,1 40-1,0-20 128,0 39-288,20-20-384,20 2-33,0-2-319,21-19-1,18 0-192,-19-20 0,19-20-96,1 0 32,-21-19-160,-19 19-32,-20-20-64,0 20 128,-40-19-96,21 19-128,-41-19-225,21 39 193,-21-21 160,21 21-320,19 0-321,-1 0-384,1 21-1218,20-21-1152,20 0-3203</inkml:trace>
  <inkml:trace contextRef="#ctx0" brushRef="#br0" timeOffset="259896.4844">15107 8749 17488,'0'60'2819,"0"-40"-1282,0 0 289,20 19-257,-2-19-159,2-1-417,41 2-513,-22-21-288,1 0 33,19-21-161,-19 2 96,-1-1-192,-19 0-160,0 1-289,-20-1-448,0 0-512,-20 20-417,0-19-768,-19 19-1795,19-21-8391</inkml:trace>
  <inkml:trace contextRef="#ctx0" brushRef="#br0" timeOffset="260128.9063">15483 8353 19186,'-20'-20'1889,"20"20"-351,0 20-353,0-1 288,0 21-191,20-1-193,-20 2-577,41 18-256,-21 0-127,18 1-65,3-20-32,18-1-321,-19 2-447,-20-22-353,19-19-513,-39 20-704,0-20-1698,0-20-10570</inkml:trace>
  <inkml:trace contextRef="#ctx0" brushRef="#br0" timeOffset="260333.9844">15325 8651 7078,'-60'0'13581,"60"0"-11723,0 0-385,20-20 705,39-1-448,1 1-609,19 0-544,0 1-481,2 19-160,-2-20-257,0 20-287,-20 20-609,-19-20-833,1 19-1185,-23-19-3332</inkml:trace>
  <inkml:trace contextRef="#ctx0" brushRef="#br0" timeOffset="260983.3985">16238 8849 320,'0'39'15054,"0"-19"-13036,19 20-384,1 0-129,0-1 32,0 20-351,0 2-354,-20-22-383,19 0-65,1-18-192,0-1 97,-20-20 63,21 0 32,-21 0-192,-21-20-31,1-20-129,0 0 0,-19 1-96,-1-22 0,1 2-129,19 0 33,0-21-32,0 2-32,20 17-32,0 2 31,20-1 65,0 40 96,0 0 64,-1 40 32,1 0-64,0 1 128,0 18-64,-20 20-32,20-19 0,-20 0 0,19 0-96,-19-1-224,0-19-481,0-1-832,0-19-1282,0 0-3203</inkml:trace>
  <inkml:trace contextRef="#ctx0" brushRef="#br0" timeOffset="261229.4922">16417 8690 19218,'20'59'2242,"0"-39"-801,-2 20 257,3 0-257,19-21-320,-1 1-224,21 0-481,-1-20-159,-19-20 31,-1 20-128,1-39-96,1 19-192,-41 0-160,0 1-161,0-2-319,-20 1-738,-1 0-576,21 20-1281,-40-19-5125</inkml:trace>
  <inkml:trace contextRef="#ctx0" brushRef="#br0" timeOffset="261454.1016">16933 8333 16271,'20'0'6022,"-20"0"-4837,0 20 192,0 19 96,19 0-319,1 22-226,0-2-447,0 0-353,19-18 32,-19-2-288,20 0-128,-1-19-353,1 0-512,1-20-576,-21 0-289,-20 0-1378,0 0-2946</inkml:trace>
  <inkml:trace contextRef="#ctx0" brushRef="#br0" timeOffset="261669.9219">16734 8590 21716,'-40'0'2018,"60"-20"-897,0 20 481,39-19-129,2-1-704,18 0-481,20 1-352,-20-2-481,-20 21-480,1 0-800,-19 0-706,-2 21-1857,-39-21-11819</inkml:trace>
  <inkml:trace contextRef="#ctx0" brushRef="#br0" timeOffset="263510.7422">18123 8531 12075,'-20'-39'2562,"2"18"-736,-23 21 288,21 0 160,0 0-800,0 40-257,1-20-32,19 39-224,0 2-128,0-2-321,19 21-96,21-21-287,1 0-33,17-19-256,3 0-257,-2-21-448,0 1-608,21-20-641,-41-20-2050,1 1-7015</inkml:trace>
  <inkml:trace contextRef="#ctx0" brushRef="#br0" timeOffset="263874.0235">18482 8670 13100,'-21'59'3619,"21"-19"-2017,0 0 480,21 19-192,-3-19-257,23-21-352,-21 22-320,0-41-288,-2 20-321,3-20-63,-1-20-1,-20 0 32,0-1-192,-20-18-96,-1 0 64,3-1-96,-2 0 0,0-19-32,-1 0 32,1-2-96,20 2 32,0-1 32,20 20 0,1 21 0,-1 19 0,18 19 256,-17 21-160,-1 0 161,20 19-65,-21 2-32,21-2-128,-20 0 32,19-18-352,1-2-161,-20-19-768,0-1-897,-1 1-1121,-38-20-1954,-1 0-9673</inkml:trace>
  <inkml:trace contextRef="#ctx0" brushRef="#br0" timeOffset="264076.1719">18541 8809 448,'-21'0'19410,"21"-19"-17488,0-2-513,21 21 834,19-20-450,-1 0-704,21 20-704,-1-19-289,-19 19-481,19 0-736,-19 19-800,19-19-642,-18 0-2690</inkml:trace>
  <inkml:trace contextRef="#ctx0" brushRef="#br0" timeOffset="264234.375">19176 8927 18897,'20'61'2082,"-1"-22"-736,-19-19 223,20 19-448,0-18-768,0-1-386,-20 0-223,21-1-737,-3 1-576,-18-20-1506,0-20-2498</inkml:trace>
  <inkml:trace contextRef="#ctx0" brushRef="#br0" timeOffset="264459.961">19454 8749 17232,'20'80'1537,"0"-41"-512,-1 1 353,1-21-514,0 22-319,0-21-417,-20-20-288,20 0-577,-20 0-1089,19-20-1184,-38 0-6183</inkml:trace>
  <inkml:trace contextRef="#ctx0" brushRef="#br0" timeOffset="264773.4375">19375 8551 16879,'-41'-59'3204,"41"38"-2019,20 21 256,1-20 128,17 20-159,3 0-770,-1 0-255,-21 41-385,21-22 0,-40 21-96,20-1-32,-20 22-417,-20-22 193,20 0 320,-20 1 0,20 0 64,0-20 64,20 0 32,20-20 0,-21 19 128,21 1 65,0 19-1,-1-18-160,-19-1-96,-20 19-64,0-19 192,0 19-192,-20-19 32,-19 1-192,19-21-288,-20 0-449,1 0-480,19 0-994,-20 0-1889,1-21-7975</inkml:trace>
  <inkml:trace contextRef="#ctx0" brushRef="#br0" timeOffset="265002.9297">19692 8471 20275,'138'40'2722,"-77"-20"-992,18 19-481,-39 22-448,-21-2 96,1-20-129,0 22-479,-20-22-225,0 0-128,0 1-417,-20-21-480,20 2-768,0-1-898,0-20-1857</inkml:trace>
  <inkml:trace contextRef="#ctx0" brushRef="#br0" timeOffset="265167.9688">20387 9107 23318,'0'20'960,"0"-20"-1536,20 0-385,-1 0-32,-19-20-1826,0 20-15470</inkml:trace>
  <inkml:trace contextRef="#ctx0" brushRef="#br0" timeOffset="293784.1797">695 10436 15406,'-21'-39'1121,"1"39"961,0-20-416,20 1-97,0 19-608,0 0 0,20 19-256,0 21-257,1 20-160,-3 19-127,22 1-65,-19 18-32,17-18 64,-17-1-224,-1-19-289,0-20-479,0-1-802,0 0-1441,-20-18-3940</inkml:trace>
  <inkml:trace contextRef="#ctx0" brushRef="#br0" timeOffset="294349.6094">415 10615 17616,'-58'0'1025,"37"-20"128,21 0 96,21-19 1,19-20-546,-1-1-512,1 20-192,19-19-96,-19-1-288,-1 21-161,1-1-479,1 21-546,-23-3-192,2 3-704,-20 19 192,20 0 961,-20 19 800,-20 3 353,20-3 256,0 1 865,0 0 705,0-1 672,20 1-352,1 0-289,-1-1-95,19 22-609,1-2-128,0 20-193,-1 2-191,1 17 223,-1-17-287,1-2-193,-20 21-128,1-21 0,-3-20 0,-18 1 0,0 0-32,0 0-64,0-21 64,0 1-32,0-20-32,0 0-192,-18-20 192,18 1-32,0-21-32,0 0-32,0 0 128,18 21 96,-18-21-256,20 40 128,1 0 32,19 20-64,-22 0-96,23 19-352,-21 2-577,19-2-641,1-19-1409,0 19-2947</inkml:trace>
  <inkml:trace contextRef="#ctx0" brushRef="#br0" timeOffset="294625">1547 10754 19602,'0'60'1890,"0"-20"-705,20-21 64,1 21-64,-1-19-416,-2-21-289,23 19-63,-21-19-289,20-19-96,-1-2 128,-19 1-352,0-19-288,0 19-289,-20-19-192,0 19-769,0 20-1697,-20-21-3107</inkml:trace>
  <inkml:trace contextRef="#ctx0" brushRef="#br0" timeOffset="294986.3281">2025 10636 16944,'0'-21'2850,"0"21"-2369,0 0 448,0 0 192,-20 21-96,20-2-353,-21 21-383,21-21-129,-20 1-160,40 0 0,1 1 0,-1-1-64,19-1 96,-19 1-64,20 0 64,-1-1 0,-39-19-32,40 40 0,-40-19 128,0-2-64,0 1-128,-20 0-224,0-1-353,0 21-672,-19-21-1218,19 2-2305</inkml:trace>
  <inkml:trace contextRef="#ctx0" brushRef="#br0" timeOffset="295348.6328">833 11369 21748,'-59'41'1826,"38"-41"-1634,21 0 833,41 0 256,-2-20-160,60-20-160,0 20-384,20 0-385,41 1-288,-22-1 0,40 0-161,-18 1-287,-20 19-257,-140 0 257,198 0 544,-139 0-1698,-19 0 961,-21 0 161,1 0-417,-20 0-897,20 0-640,-20 0-4229</inkml:trace>
  <inkml:trace contextRef="#ctx0" brushRef="#br0" timeOffset="295581.0547">2539 10675 25560,'0'0'865,"0"-60"-865,0 60 64,0 0-96,0 0-193,0 21-543,0-2-1218,0-19-2146,41 59 4132</inkml:trace>
  <inkml:trace contextRef="#ctx0" brushRef="#br0" timeOffset="295761.7188">2659 10953 19218,'20'40'2914,"0"-21"-1120,-20-19-833,0 20-96,20-20-385,-20 0-480,0 0-672,0 0-994,0 0-2049,0 0-7176</inkml:trace>
  <inkml:trace contextRef="#ctx0" brushRef="#br0" timeOffset="301238.2813">3294 10477 9737,'41'20'2658,"-23"19"-512,3 0-352,-1 22 0,0-2-257,20 21-288,-21-21-704,21 0-97,-20-18 1,19-2 191,-19-19-383,0 19 287,0-39-192,1 0-31,-21 0 95,0 0-32,-21-20-191,1 1-97,-20-21 0,1 0-64,19 0 0,-20-19-160,1-1 96,-1 1-257,-1-21-95,23 1 96,-2 20-33,20-21 225,0 21-64,0 18 32,20 2 192,19 19 64,1 1-32,0 19 0,-1 19 1,1 21-97,-20 20 0,-1-21 96,1 20-32,-20 2 64,0-22 0,-20 20 0,-19-18-64,-1-2-32,1-19 32,19-1-320,-20 1-256,20-20-449,-1 0-865,21-20-1249,-18 1-2178,36-1-5958</inkml:trace>
  <inkml:trace contextRef="#ctx0" brushRef="#br0" timeOffset="301549.8047">3989 11052 18385,'20'0'2338,"-40"0"-1313,20-20 1121,-20 0-448,-19 1-545,19-21-384,0 0-193,0 0-416,1 1-128,19-20-96,0 18-512,19 21-65,1 1-160,20-1-736,-1 20-1954,1 0-7272</inkml:trace>
  <inkml:trace contextRef="#ctx0" brushRef="#br0" timeOffset="303606.4453">4584 10278 15246,'-18'-40'2370,"-23"21"-1089,1 19 385,1 0 96,-1 0-545,-19 39-352,19-19-353,0 20-224,1 0-31,19-1-33,20 0 96,20 2-256,19-2 0,1 20 0,0-19-96,-1 0-32,1 19-128,1-19 64,-23 20 0,2-1 96,-20 2-32,-20-2 64,20-20 64,-39 21-32,39-40-32,-20 0 352,0-1-64,20-19-31,20 0 191,0-19 129,19-1-161,1 0-224,1-1-64,-2-18-192,21 19-288,-21 20-257,-19-19-736,20 19-449,-40 0-1249,0 19-2274</inkml:trace>
  <inkml:trace contextRef="#ctx0" brushRef="#br0" timeOffset="304083.9844">5141 10714 17264,'-40'-19'2210,"40"-1"-705,-21 20 449,3 0-609,18 20-416,-20 19-64,0 22-256,20-22-289,0 20-128,20-18-64,0-2 33,-2-39-161,23 0 32,-1 0 32,-20-39 32,19 18-96,-19-19-64,-20 1 96,0 0-160,-20-2 31,0 21-159,1-19-96,-21 19-289,20 0-224,-21 20-224,23 20-608,-2-20-1346,20 20-3747</inkml:trace>
  <inkml:trace contextRef="#ctx0" brushRef="#br0" timeOffset="304432.6172">5380 10734 19410,'0'20'1665,"-20"-20"129,20 41-64,0-22-385,20 1-384,-2 19-384,2-39-289,1 20-96,19-20 32,-1-20 0,-19 20 1,0-39-193,0 19 64,-1 1-64,-19-1 0,0-21 0,0 21-32,0 1 0,0-1-32,0 20-96,0 0-257,0 0-319,0 0-481,0 0-161,0 0-1120,0 20-2563,0-1-11018</inkml:trace>
  <inkml:trace contextRef="#ctx0" brushRef="#br0" timeOffset="304946.2891">5696 10318 20403,'0'-60'1986,"0"40"-385,0 20-256,0 0-191,0 20 31,20 40-320,-20-1-417,20 20-64,0 1-95,1 20-33,-3-22-192,22-17-160,-19-22-225,-1 1-351,19-21-417,-39 1-577,20-20-672,-20 0-1858,0-20-8328</inkml:trace>
  <inkml:trace contextRef="#ctx0" brushRef="#br0" timeOffset="305158.2031">5677 10595 21716,'-20'0'2370,"40"-20"-416,-1 20-224,21-19-577,1-1-416,17 20-577,-17-20-384,18 1-481,-19 19-544,-1-20-961,1 20-1762,-20 0-9289</inkml:trace>
  <inkml:trace contextRef="#ctx0" brushRef="#br0" timeOffset="305895.5078">6232 10775 16431,'21'59'2082,"-21"0"-673,20 1 193,0-1-705,-2 21-64,3-21-129,-1-19-319,0-21-129,0 3-64,-1-22 192,-19 0-127,0 0 223,-19-22-320,19 3 128,-40-21-223,20 1 31,-19-21-96,-1 1 0,-1 0 0,23-21-32,-3 1-32,1 18-33,40 2 1,1-1 32,-3 40 32,2 1-32,21 19 32,-21 19-32,19 21 128,-19 20 32,0-21-224,0 22 320,-20-22-288,0 20 32,19-39-128,-19 21-64,0-22-577,0-19-544,0 20-737,0-20-1314,-19-20-7174</inkml:trace>
  <inkml:trace contextRef="#ctx0" brushRef="#br0" timeOffset="306214.8438">6530 10695 18961,'0'80'1986,"0"-41"-320,0 1-225,0-1-224,20-19-288,0-20-416,0 21-225,-1-21-96,1-21-64,0 1-32,-20 0 1,21-19-129,-1 19-33,-20 1 65,18-1-96,-18-1 64,20 21-96,1 0 64,-1 21 0,0 18-160,-1-19-128,1 19-225,0-19-320,0 0-480,20-20-353,-21 0-1249,-19 0-2914</inkml:trace>
  <inkml:trace contextRef="#ctx0" brushRef="#br0" timeOffset="306460.9375">6848 10258 18289,'20'-20'3075,"-20"40"-1666,0 19 257,20 22-257,0-2-64,-20 21-288,19 18-576,21-38-289,1 19-96,-3-18-288,3-42-161,-3 21-319,-17-40-289,19 0-609,-40 0-800,0-20-1570,0 0-7943</inkml:trace>
  <inkml:trace contextRef="#ctx0" brushRef="#br0" timeOffset="306636.7188">6749 10615 17424,'-21'21'4580,"21"-21"-3106,21 0 608,38-21-193,-19 1-832,39 20-864,-19 0-193,-21-20-449,22 20-319,-23 0-225,3 0-705,-21 0-1441,0 0-3075</inkml:trace>
  <inkml:trace contextRef="#ctx0" brushRef="#br0" timeOffset="307242.1875">7662 10615 18897,'0'-20'2691,"20"20"-1122,-20 0-31,39 20-385,-19 1-320,0 18-321,20 0-127,-20 1-289,-1 1-32,21-2-192,-19-19-257,-1-20-448,-20 0-384,18 0-1345,-18 0-1730,-18-20-9545</inkml:trace>
  <inkml:trace contextRef="#ctx0" brushRef="#br0" timeOffset="307427.7344">7662 10456 18481,'-20'-20'2755,"20"1"-2115,20-1-544,0 20-64,19-20-544,-19 20-705,20 0-2082,-20 20-12685</inkml:trace>
  <inkml:trace contextRef="#ctx0" brushRef="#br0" timeOffset="307667.9688">8178 10397 6982,'-40'39'12620,"21"-19"-11147,-1 21 161,0-2 64,0 0-97,40 1-736,0-19-513,0 18-224,39-19-96,0-1 32,1 1-128,-21-20-128,-19 20 0,0 1 96,1-1 32,-42-20-128,21 19 0,-20 1-225,0 0-736,2-20-801,-3 0-1857,1 0-11660</inkml:trace>
  <inkml:trace contextRef="#ctx0" brushRef="#br0" timeOffset="308258.7891">8933 10318 18129,'-40'-60'1921,"20"40"-287,-1 20-225,3 0-31,18 20-417,-20 19-161,20 22-159,0-2-129,0 21-127,20-2-1,-2 2-192,23-1-96,-1-18-256,-1-22-416,1 0-257,-1-19-448,1-20-513,1 0-1921,-3-20-5382</inkml:trace>
  <inkml:trace contextRef="#ctx0" brushRef="#br0" timeOffset="308662.1094">9111 10417 17904,'21'60'2627,"-3"-1"-1282,2 0 257,21 1-289,-21-1-288,-2 2-545,2-22-255,-20 1-129,21-21 0,-1 1 0,-20-20 0,0 0 160,0-20-160,0 1-64,-20-1-64,-1-19 64,1-2-128,-18-18 64,17 0-96,1-21-64,0 21-32,20-21 128,0 40-33,20 1 162,0 19 255,1 20-160,17 20 0,-18 0 96,21 19 0,-2 20 97,1 1-97,0-1-96,-21 2-64,21-2-64,0 0-192,-19-18-192,-3-22-289,-18 1-256,20 0-448,-20-20-833,-20 0-1730,20-20-8776</inkml:trace>
  <inkml:trace contextRef="#ctx0" brushRef="#br0" timeOffset="308850.586">9269 10655 19026,'0'-40'3138,"21"40"-1280,-1-20 320,19 0-416,1 1-513,0 19-832,-1-20-385,1 20-673,1 0-448,-3 20-705,-18-20-1185,1 19-2370</inkml:trace>
  <inkml:trace contextRef="#ctx0" brushRef="#br0" timeOffset="309071.2891">9846 10814 25111,'19'40'1602,"-19"-40"-705,20 19-321,0 1-223,-20 21 31,0-22-384,20 21 0,0-40-384,-20 19-161,19 1-448,1-20-673,0 0-1024,1-20-2115</inkml:trace>
  <inkml:trace contextRef="#ctx0" brushRef="#br0" timeOffset="309343.75">9945 10436 11562,'39'41'8745,"-19"-21"-6439,1 19-705,-1 20-608,-20-18 128,18 18-704,-18-20-257,20 2-160,1-21-352,-21-1-65,0-19-416,0 0-576,0-19-1313,-21-1-930,1-1-2722</inkml:trace>
  <inkml:trace contextRef="#ctx0" brushRef="#br0" timeOffset="309619.1406">9945 10536 8872,'-20'-119'4933,"20"79"-1218,0 1-1024,0 19-577,20-1-353,-1 21-447,-19 0-386,20 21-671,0-1 31,1 19-160,-1 1-64,-2-1-160,2 2 96,1-2-256,-1 0 96,0-19-33,-2 21 161,3-2 32,-1-19 0,0 19 97,0 2 191,-20-2-96,0 1-96,0-21-64,0 1 32,-20 0-160,20-20-128,-20 0-417,0 0-864,20 0-1282,-21-20-2081,3 20-10475</inkml:trace>
  <inkml:trace contextRef="#ctx0" brushRef="#br0" timeOffset="309851.5625">10262 10318 19986,'80'40'2723,"-41"-1"-1506,-19 20-448,0 1 320,1 19-416,-21-19-513,-21-20-160,21 19-96,-20-18-161,0-22-95,20 1-673,0 0-1249,-19-20-2499</inkml:trace>
  <inkml:trace contextRef="#ctx0" brushRef="#br0" timeOffset="310473.6328">10500 10219 15566,'-20'-59'2819,"20"37"-737,0-17 160,20 19-576,1 1-257,-1 19-480,0-20-321,19 20-351,-19 0 223,20 20-448,-1-1 160,-19 1-128,20 19 32,-21 2 1,1 18-1,20 0-32,-19 2-32,-3 17 64,22 2 0,-19-1-128,17 1-32,-17-21-128,19 2 96,-20-2-129,-20-40 225,0 21 64,-20-19-128,0-21 192,0 19-128,-1-19 0,3-19-384,-23 19-96,21 0-417,0-21-192,20 21-192,-18 0-801,-3 0-1858,21 21-6374</inkml:trace>
  <inkml:trace contextRef="#ctx0" brushRef="#br0" timeOffset="310749.0235">11454 10456 24791,'39'-20'705,"1"1"159,0-1 225,-1 20-416,1 0-417,-1 0-256,22 0-416,-41 20-673,18-20-609,-17 19-1441,-21 1-7142</inkml:trace>
  <inkml:trace contextRef="#ctx0" brushRef="#br0" timeOffset="310948.2422">11553 10814 22229,'20'20'1089,"19"-20"0,22 0 320,-3-20-320,1 20-448,-18-19-609,-1 19-513,-1 0-1056,-19 0-1474,-20 0-7047</inkml:trace>
  <inkml:trace contextRef="#ctx0" brushRef="#br0" timeOffset="311914.0625">12406 10377 10986,'0'-19'4516,"20"19"-2562,-20 19 673,20 1-546,0 19-703,0 22-449,-1 17-257,21 2-223,-19-21-1,17 22-160,-18-42-63,1 0 31,-1 1-160,0-19 192,-20-2 33,0 1-129,-20-20 128,0-20-192,-1 20-32,1-40 0,-18 0-96,-3 1 0,2-20 32,19-21-96,0 0 64,0-19-96,0 0-256,20 20-32,20 19 255,20 1 1,-20 19 160,19 40 32,2 0-32,-3 20 64,-18 19-63,21 1-98,-41 20 65,0-21 65,0 20-1,-20 2-96,-21-22 128,23 0-96,-23 1-64,21-19-289,0-21-415,1 0-610,19 0-672,0 0-1889,19-21-6439</inkml:trace>
  <inkml:trace contextRef="#ctx0" brushRef="#br0" timeOffset="312118.1641">12942 10834 18705,'20'-20'4773,"-40"1"-2948,0-1 289,0-21-608,20 2-321,-19-1-608,19 0-193,0 0-384,0 21-128,0-1-289,19 20-479,1 0-514,20 0-992,1 0-2242,-3 0-11564</inkml:trace>
  <inkml:trace contextRef="#ctx0" brushRef="#br0" timeOffset="312979.4922">13617 10219 18929,'-39'-81'2627,"19"62"-1090,-21-1 193,23 20-481,-22 0-480,-1 20-417,23 21-160,-23-2-128,41 20 1,-20 1-1,40-1-96,0 0-225,1 2 65,-3-2-192,23 0-1,-21 1 129,0-1 192,-20-18 64,18-2 32,-18-19-32,0 0 320,21-1 129,-21-19 95,20 0 33,0 0 32,0 0-129,-1 0-480,1 0 96,20 0-160,-20 0-256,-1-19-289,1 19-544,0 0-737,0 0-1921,0 0-7592</inkml:trace>
  <inkml:trace contextRef="#ctx0" brushRef="#br0" timeOffset="315363.2813">13896 10516 6470,'-20'-19'2882,"20"19"-479,0 0-33,0-20-224,0 20-384,0-21-321,0 21-352,0 0-256,20 0-129,-20 21 1,0-1-64,0 19 95,20 0-95,-20 1-96,18 20-65,3-1-128,-21-18-31,20-2-129,0-19 32,0 19 64,-1-39-128,-19 20 33,0-20-97,0 0 224,0-20-128,-19 1-96,-1-1-160,20-19 128,-20 19 0,0-21-64,20-18 0,-21 20-128,42-2 64,-21 2-64,20 19 64,0 0-32,0 20 64,19 0-32,-19 20 64,20-20-32,-21 39-64,21-19 128,-20 0-128,1 20 32,-3-20-193,2 19 321,0-19-224,-20-20 96,21 20 64,-1-20 0,-2 21-32,23-21-32,-21 0 128,19-21 128,-19 1-96,20 0-128,-20 1 96,-1-1-64,-19 0 32,0-20 65,0 20-1,-19 0-192,-1 1 256,0 19-192,-20 0 160,21 0-96,19 0 32,-20 19 64,20 1-160,0 0 96,0 20 0,20-20 64,-1 19-192,1-19 64,20 0 64,-20 1-256,19-1-32,-19-20-64,20 0-417,-21 0-448,1-20-321,0 20-704,-20-21-384,0 1-161,0 20-2113,0-39-2275</inkml:trace>
  <inkml:trace contextRef="#ctx0" brushRef="#br0" timeOffset="315680.6641">14629 10456 512,'20'-20'11595,"-20"20"-8360,20 20 96,0 1-544,1-1-737,-1-1-609,-2 21-448,3-1-32,-1 2-160,0-2-161,0-19-287,19-1-33,-19 1-32,-20 0-32,20-20-31,-20 0-97,20 0 0,-20 0 128,0-20-160,0 0 0,0 1-64,0-21-96,-20 0 32,20 0-320,0 1-289,0 0-127,0 19-129,0-1 0,0 21-192,20 0-545,-20 21-672,19-1-801,-19-1-1793,20 1-5350</inkml:trace>
  <inkml:trace contextRef="#ctx0" brushRef="#br0" timeOffset="315977.5391">15127 10575 12844,'38'0'3811,"-17"0"-768,-1 0-448,0-19-898,-2 19-704,3-20-448,19 0-385,-20 1-128,-1 19 96,1-20-64,-20-1 32,0 1-64,-20 1 64,20 19-32,-39-20-64,19 20 128,0 0 97,-1 20 127,-17-1-128,18 1-96,-1 1 0,21 18 65,0-19-1,0 19-96,21 1-32,-1-19-128,18-2-192,-17 1-513,19 0-448,-1-20-193,1 0-1472,-20 0-1667,0 0-6597</inkml:trace>
  <inkml:trace contextRef="#ctx0" brushRef="#br0" timeOffset="316172.8516">15503 10714 17104,'0'-19'2882,"0"-1"-960,0-19 256,0 18-640,0-19-65,21 1-800,-1 0-321,-2-2-320,2 21-288,1-19-609,19 19-608,-1 20-1378,1 0-3267</inkml:trace>
  <inkml:trace contextRef="#ctx0" brushRef="#br0" timeOffset="316961.9141">16417 10456 5669,'0'-20'7431,"-21"1"-5509,21-1 544,-20 0-128,20 1-352,-20-1-609,20 0-191,0-1-290,-19 2-127,-1 19-64,20 0-129,-20 19-159,-20 2-161,21 19 96,-21-1-63,20 20 63,20 1-128,-20-20-96,40 19-64,0-19-96,0-20-128,19 19-320,1-39-353,19 0-160,2 0-512,-21-19-1538,19-1-1826,-19 0-8071</inkml:trace>
  <inkml:trace contextRef="#ctx0" brushRef="#br0" timeOffset="317288.086">16734 10417 12908,'-20'0'3363,"0"0"-1569,20 0 512,0 0-545,-20 19-511,20 1-289,-19 21-1,19-22-191,-20 21 192,20-1-224,20 2-225,-1-22-255,1 1-65,20-20-96,-1 0 0,1 0-32,1-20 64,-2 1-224,-19-22 64,-20 21-96,0-19 128,-20 19-192,-1 1 96,-17-1-33,-3-1-127,21 21-160,-19-20-129,19 20-191,0 0-578,20 0-928,0 0-1409,20 0-5414</inkml:trace>
  <inkml:trace contextRef="#ctx0" brushRef="#br0" timeOffset="317636.7188">16913 10417 16463,'20'39'2595,"-20"-18"-1154,0-1 545,20-1-449,-1 1-384,1 0-288,0-1-448,-20-19-97,20 20-192,-20-20 128,0 0 97,0 0-257,-20-20 0,20 1 64,0 19 0,0-40 64,0 21 32,20-22-63,0 21-129,-1 1-32,1-1-64,20 20-64,-20 20 160,-1 19-64,1 2-32,0-22 64,21 21-513,-21-1-223,19-19-450,-19-20-159,0 0-1121,-20 0-1442,20 0-5284</inkml:trace>
  <inkml:trace contextRef="#ctx0" brushRef="#br0" timeOffset="317864.2578">17350 10138 19602,'0'22'2498,"0"-3"-512,20 21-480,-20-1-257,19 0-256,1 22-513,0-22-320,20 0-192,-1 2-192,-19-21-160,0-1-257,0-19-512,-20 0-544,0 0-706,0 0-2722</inkml:trace>
  <inkml:trace contextRef="#ctx0" brushRef="#br0" timeOffset="318076.1719">17210 10358 11851,'-20'-20'7911,"20"20"-5925,20-20 192,0 20-32,21-21-256,-2 21-737,21 0-512,-1 0-481,0 0-224,-19 0-513,0 0-320,-1 21-672,-19-21-1026,1 20-2209,-1-20-11500</inkml:trace>
  <inkml:trace contextRef="#ctx0" brushRef="#br0" timeOffset="318318.3594">17806 10556 15919,'20'19'4868,"-20"-19"-2818,20-19 224,-20-1-416,0 0-481,0 1-320,0-22-288,-20 21-288,20-19-65,-20 19-128,20-19-224,0 19-96,0-1-96,0 2-96,20-1-353,0 20-287,19 0-386,1 0-736,19 0-608,-19 0-2018,21 20-8393</inkml:trace>
  <inkml:trace contextRef="#ctx0" brushRef="#br0" timeOffset="318686.5235">18401 10297 15022,'0'-19'4292,"0"19"-2819,-19-20-63,-1 20 255,0 20-63,-20-1-545,21 2-385,-21 19-191,20-1-161,0 20-96,1-18-96,19-2 65,19-19-290,1-1 161,0-19-96,0 0 97,19-19-65,-19-1 64,0 0 64,0 1-224,-20-1 192,0-1-128,0 1 96,0 1 32,0 19-96,0 0 64,-20 0-64,20 19-96,0 1 160,0 1-128,20-1-192,0-1-449,19 1-544,-19 0-737,39-20-897,-39 0-2242,21-20-8392</inkml:trace>
  <inkml:trace contextRef="#ctx0" brushRef="#br0" timeOffset="318937.5">18660 10397 13196,'-20'-39'5317,"20"39"-2434,0-20-865,-20 40-353,20-20-95,-21 39-513,21-19-160,0 19-289,21 2-127,-1-2-257,0-19-128,19-1 0,-19 1 32,20 0-96,-1-20-128,1 0-96,-20 0-321,19-20-415,-19 0-578,21 1-672,-21-1-1794,0 0-7174</inkml:trace>
  <inkml:trace contextRef="#ctx0" brushRef="#br0" timeOffset="319592.7735">19057 10060 15438,'0'-61'3684,"0"42"-642,0-1-831,0 0-450,0 20-415,20 20-578,-20 19 1,20 22-289,-20-2-95,19 21-193,1-1 32,0-19-128,0-1-256,19-20-192,-19 2-321,20-21-256,-19-1-544,-21-19-257,18 0-960,-18 0-1570,-18 0-8969</inkml:trace>
  <inkml:trace contextRef="#ctx0" brushRef="#br0" timeOffset="319832.0313">18998 10318 18705,'-20'-21'3011,"20"2"-641,20 19-96,-20-20-512,18 0-769,23 20-609,-21-19-320,0 19-31,19-20-33,-19 20-289,20 0-223,-21 0-193,21 0-288,1 0-384,-23-20-353,22 20-512,1 0-1185,-23 0-1794,23-19-1954</inkml:trace>
  <inkml:trace contextRef="#ctx0" brushRef="#br0" timeOffset="320083.0078">19533 10138 6790,'20'-19'6726,"-20"19"-2722,0 0-1249,-20 0-994,0 19-447,-19-19-1,19 41-352,0-21-193,-1 19-63,3-19-320,36 19-289,3 2 0,19-21-32,-1-1-32,21 1 0,19 0-32,-20-20-64,-19 19 32,1 1 0,-3-20-32,-38 21 128,0-1-96,0-20-161,-18 19-447,-23 1-449,21-20-32,-20 20-1025,21-20-2178,-21 0-10891</inkml:trace>
  <inkml:trace contextRef="#ctx0" brushRef="#br0" timeOffset="329477.5391">20624 10377 5925,'0'-39'2787,"0"19"-1,0-1 578,0 2-802,0-1-544,0 0-385,-18 20-447,-3-19-226,21 19-95,-20 0-352,0 19-289,0 1-64,-19 19-64,19 22-32,0-22 32,0 20 65,20-18 159,0-2-160,20-19-160,0-20 224,20 0-96,-1 0 32,1-20-160,-1 0-96,1-19 64,-19 18-160,19 1 160,-40-19-96,0 19 160,0 1-32,0-1 0,-20 20 32,0 0 96,-1 0 0,1 20-32,20-1 1,-20 21-1,20-21-64,20 1-32,0 1-32,1-1-257,19-1-191,-21-19-481,21 0-673,-20 0-1312,0 0-1090,-1-19-7591</inkml:trace>
  <inkml:trace contextRef="#ctx0" brushRef="#br0" timeOffset="329767.5781">20784 10297 10826,'40'21'7271,"-40"-21"-5446,19 20 129,-19 0-352,20-1-193,0 1-512,0 0-417,0-1-159,-1-19-193,-19 20-128,20-20 160,-20 0-224,0-20 64,20 20-96,0-19-32,-20-1 96,0 0 0,21 1-129,-21-1 161,18 20-128,2 0 0,-20 0 128,21 20 0,-1-1-96,18 1-577,-17 19-736,-1-19-2338,20 1-7656</inkml:trace>
  <inkml:trace contextRef="#ctx0" brushRef="#br0" timeOffset="330541.9922">21677 10377 14509,'-20'20'2114,"20"-20"-865,0 20 673,0-20-416,20 0-577,0 0-353,0 0-224,19-20-95,-19 0-161,0 1-32,0-1 64,1-21-64,-21 22-128,0-1 128,0 20-32,-21-20-64,1 20 96,0 20-128,-19-20 224,19 20 32,0 20 65,0 0 63,20-21-96,-20 21 64,20-21-224,20 22-64,0-21-128,0-20-320,19 19-513,1-19-1025,1 0-1858,-23 0-6982</inkml:trace>
  <inkml:trace contextRef="#ctx0" brushRef="#br0" timeOffset="330998.0469">22015 10397 17200,'-40'39'1858,"40"-39"-353,0 20 353,0 1-609,20-1-608,0-1-257,0-19-288,-1 20 0,21-20-32,-20-20 64,0 20-32,-1-19 32,-19-22-63,20 21-98,-20-19-127,0 19 0,-20-19-64,1-21 96,-1 20-32,0-19 32,-20-1 64,21 1 31,-1 19 33,0-20-32,0 40 385,-1 1 63,21-1-63,0 20-1,0 0-256,21 20 160,-21-1 129,20 21-161,0 0 0,0 19-64,19 0-32,-19-18-128,0 18-128,0-19-160,-1 0-193,21 0-351,-20-1-257,0-19-673,-1-1-1665,1-19-6983</inkml:trace>
  <inkml:trace contextRef="#ctx0" brushRef="#br0" timeOffset="331881.836">22511 10258 2178,'0'0'3587,"0"0"-3299,0 0 1762,0 0 1089,-20 20-865,20-20-832,0 0-578,0 0-31,0 0 0,0-20-32,0 20 64,-20 0-33,20 0 65,0 0-64,0 0 0,-19 0-193,19 0-127,0 0-65,-20 20 97,20-20 95,-20 40-95,20-20 0,0 19-161,0-19-192,20 19-32,0-19-128,-1 1 32,-19-1-32,20-20-32,0 0 96,0-20-128,-20-1-32,20 1-128,-20 1 256,0-21-128,0 21 32,0-1 96,0 20-192,0 0 160,0 0-64,0 0-96,0 20 160,0 19 0,19 0-64,-19 2 96,20-2-128,20 20 96,-20-19-128,19 20 160,-19-21-128,-20 1-128,0 1 192,0-22-32,-20 21-321,20-21 129,-39-19 96,19 20-64,0-20 0,0 0 32,0-20-129,20 20 65,-19-19-192,19-21 31,0 21-95,19-22-1,-19 21 321,20-19 64,0-1 64,-20 21 0,20-22 0,19 2 192,-19-1-128,0-20 0,-20 21 128,21-1 33,-1 1 191,-20-2-96,0 22 161,0-1 159,0 0-31,0 1-97,0 19-159,0 0-129,0 19-128,-20 1 64,20 19-64,-21 2-64,21 18 32,0-20-32,21-19-32,-1 1 0,-2-1-384,23-20-257,18 0-544,-19 0-897,0-20-1602,-21 20-5156,21-21-321</inkml:trace>
  <inkml:trace contextRef="#ctx0" brushRef="#br0" timeOffset="332302.7344">23266 10297 18321,'-20'21'1601,"20"-21"-768,0 20 865,0 0 224,0-1-737,0 1-320,20 0-353,-1-1-256,1 1 161,0 1-161,0-21-160,0 0 0,-1 0 0,1-21-96,-20 1-32,20 1-32,-20-1 0,0 0 0,-20 1-64,0-1 0,-19-21 64,-1 22-64,1 19-33,-1-20-127,19 40-385,21-20-319,0 19-418,0 2-608,21-1-1793,19 0-9322</inkml:trace>
  <inkml:trace contextRef="#ctx0" brushRef="#br0" timeOffset="332547.8516">23523 10417 17072,'-20'-40'2242,"0"1"-384,1 19 63,-1-20-415,0 0-641,0 1-353,20-22-352,-20 22-32,20-20-128,0-1 64,20 20-128,0 1 32,0 0-96,0 18-256,19 21-353,-19 0-1185,0 0-2626,1 40-11659</inkml:trace>
  <inkml:trace contextRef="#ctx0" brushRef="#br0" timeOffset="332741.211">23266 10160 21812,'19'0'1538,"1"0"-738,20-22 225,-20 22-192,19-19-609,-19 19-320,20-20-1249,19 20-2274,-18 0-10219</inkml:trace>
  <inkml:trace contextRef="#ctx0" brushRef="#br0" timeOffset="333504.8828">24139 10417 15983,'20'39'1505,"-20"-18"417,0-1 224,20-1-577,-20 1-544,19-20-256,-19 20-256,0-20-65,0 0 0,0-20-191,0 20-97,0-20-96,0-19 32,0 18 32,-19-18 0,19-1-64,-20 1 32,0-2-96,0-18 32,-1 0-64,-17-1 160,18 1 353,-1 19 31,1 19-255,0-18-33,2 19-96,18 20 32,0-19-160,0 19 160,18 0-160,22-20 32,1 20-64,-3 0-192,23-20-192,-22 20-641,21 0-705,-21 0-961,-19 20-2113,20-20-8008</inkml:trace>
  <inkml:trace contextRef="#ctx0" brushRef="#br0" timeOffset="333712.8906">24098 10179 22709,'21'20'705,"-1"-20"416,20 0 288,-1 0-704,1 0-481,-1 0-512,1 0-833,-20 0-1442,1 0-2337</inkml:trace>
  <inkml:trace contextRef="#ctx0" brushRef="#br0" timeOffset="334866.211">24495 9742 17328,'0'0'1089,"21"-19"320,-21 19 897,20 0-288,20 0-608,-1 0-610,1 0-223,-1 0-321,1 19 0,0-19-95,-21 20 95,1 0 32,-20-1 97,20 1-1,1 0 32,-21 1-95,0-2 31,20 21-192,-20-1 64,0 0-64,0 22-63,0-2-33,-20-18 32,20 18-64,20 0 0,-20 1 64,0-21-64,18 1 0,-18 20 64,0-21-96,20-19 96,-20 19 0,0-19-64,0 21-32,0-22 64,0 1-64,0 0-32,-20-20 96,2 19-128,18 1-320,-20-20-353,-1 0-160,1 0-608,0 0-1474,20 0-3907,-19 0-6247</inkml:trace>
  <inkml:trace contextRef="#ctx0" brushRef="#br2" timeOffset="348875">13697 9841 8968,'-20'0'993,"0"0"705,20-20-1122,0 20-448,-20 0-224,20 0-224,-20 0-257,20 0 289,-19-20 288,-21 20 32,20 0-32,-19 20 0,19-20 0,-21 0 0,3 0-32,17 20 32,-19-20-288,20 0-257,-19 21 97,-1-21 352,1 0 128,-1 19 0,0-19 416,1 0 161,-22 20-65,23-20-255,17 20-65,-19-20 0,20 19-96,-19-19-128,19 20 32,0-20-128,-19 20-96,19-20 96,-20 19 0,19-19 160,-17 0-32,-3 0 64,3 21 192,18-21 353,-21 20-225,2 0-128,19-1-224,-20 1-64,20 19 32,-19 2-96,19-21-64,-20 19 0,21-19 96,-21 0 0,20-1 96,-1 2 64,21-1 225,-18 0-161,-2 19-96,-1-19-32,1-1 64,0 1 160,2 21 65,18-22 63,-21 1-224,21 19-96,-20-19-64,20 21 0,0-22 32,-20 21-64,20-1 0,-20-19-32,20 1 0,0 18 64,0-19-64,0 0 129,20-1-97,-20 1 64,20 0-32,0 1 0,1-2 32,-3 1-64,2 0-64,21 19-97,-21-19 97,-2-1 32,23 22 32,-1-41 32,-1 20-64,1-1 32,-1 1 32,1 0 0,0-20 0,19 19 33,-18-19-65,18 22 32,-1-22-32,-17 19 0,18-19 0,1 0 0,-21 20 0,21-20 0,-1 20 0,2-20 0,-2 0 32,1 0-32,-1 0-32,0 0 0,-19 19 32,19-19 32,2 0-64,-2 0 64,1 0-32,-1 0 0,0 0 0,21 0 32,-21 0-32,2 0-32,18 0 32,0 0 0,0 0-225,20-19 1,-20 19 96,2 0 96,-2-20-32,0 20 64,0-20 64,2 20-32,-2 0 64,20-19-96,-20 19 32,20 0-64,1-22 32,-1 3 0,-20 19 0,20 0 0,0-20 0,-18 20 0,18-20 0,0 20 0,1-19 0,-21-1 0,20 20 0,0-20 0,0 20 0,-20-21 0,21 21 0,-1-19 0,0-1 0,0 20 0,1 0 0,-1-20 0,0 1 0,0 19 0,0 0 0,-18-20 0,18 20 0,-20 0 0,21 0-32,-21-20-32,20 20-32,0 0 0,-20 0 64,20-19-32,-18 19 32,-2 0 32,-20 0 0,20 0 32,2 0 32,-22 0-64,20 0 0,0 0 96,1 0 0,-21 0-64,20 0 32,-18 0-64,18 0 32,-20 0-32,1 0 32,-1 0-64,2 19 64,-3-19-32,22 0 0,-20 0 0,-1 20 0,0-20 0,1 0 0,19 0 0,-18 0 0,18 0 0,0 0 0,-20 0 0,21 0 0,0-20 0,-22 20 0,22 0 0,0 0 0,-21 0-64,20 0-96,0 20 96,2-20-32,-2 0 64,0-20 64,0 20-32,2 0-32,-2 0 32,20 0 0,-20 0 0,0 0 0,0 0 0,2 0 0,18 0 32,-20 0-32,0 0 0,0 0 0,2 0 32,-2 0 32,0 0-32,0 0-32,0 20 0,2-20 0,-2 0 0,-20 0 0,1 0 0,19 0 0,-20 0 0,2 0 0,-3 0-64,22 0 32,0 0-32,-1 0-64,0 0-129,-20 0 1,2 0 160,-2 20 64,-19-20 32,0 0 32,-1 0-32,21 0 0,-21 0 0,22 19 0,-2-19 0,-1 0 0,23 0 0,-22 0-32,20 20 32,-18-20-32,-3 0 96,-17 0-96,18 0 32,-39 20 32,20-20-64,-1 0 32,-19 19 32,20-19-32,-1 0 0,1 0-32,-19 0 32,17 0 32,-18 0-32,1 0 0,-1-19 0,19 19 0,-19 0 0,0-20-32,0 20 0,19-20 32,-19 20 0,0-19-32,19 19 64,-19-20-32,0 20 96,20-20 32,-21 20-32,1 0-32,21 0 32,-21-19-96,-2 19-64,2 0-64,1-21 96,-1 21 0,0 0 64,19-20-32,-19 0 64,20 20 96,-20-19 33,-1-1 127,1 0 32,20 1 1,-20-1-161,-1-1-96,1 21-64,-20-20 0,20 0 0,-20 1-64,21-1-32,-21 0 32,20 1 32,-2-2 32,-18-19 64,20 21 32,-20-21-96,0 1 0,0-2-64,0 2 32,0 0 0,0-1 0,0 19 0,0-18-32,0 0 32,0-1 32,-20 21-32,20-22-32,-18 1-32,-2 21-96,-1-1-32,-19-21 32,1 22 63,19-1 33,-20 0 64,1-19 0,19 19 32,-20-20-32,21 0 64,-21 21 1,20-1 95,-21 0-160,3 1 0,-3-1 0,-18 20 0,19-21-64,-19 21-32,-1 0 31,1-20 65,0 20 0,18 0 0,-17-20 0,-3 20 97,2 0 31,-1 0-32,1-19-96,-20 19 0,-2 0 0,-18 0 0,0 0-96,-1-20-96,-38 20 63,-21 0 65,21 0 64,-2 0 64,41 0 32,0 0 1,0 0-65,-1 0-32,1 0 0,20 0-32,-20 0-65,18 0 1,-37 0 32,19 20 64,0-20-32,-20 0 32,19 19 32,-19-19-32,20 0 32,-21 0-32,21 20 64,-20-20-32,-1 0 0,3 20-32,-3-20 0,1 0 0,-1 21 33,1-21-33,0 20 0,1-20 0,-1 0 0,-1 19 32,-19-19-97,21 0 65,-2 20 0,1-20 0,0 0 0,-1 0 0,1 20 33,1-20-33,-1 0 0,-1 19 0,1-19 0,0 0 0,-1 20 0,2-20 0,-1 0 0,0 0 0,-1 20 32,1-20-32,0 0 0,1 0-32,-2 0 32,1 21-97,20-21-31,-1 0 0,-19 0 64,0 0 0,20 0 32,-21 0 64,21 0 0,-19 0 0,19 0 0,18 0 0,-18 0 0,0 0-32,0 0 0,-1-21 64,1 21 32,0 0-64,0 0 0,-1 21-32,21-21 0,-20 0 0,0 0 0,0 0 32,0 0-64,-1 0 32,-19 0-32,20 0 64,-1 0 0,-19 0-32,0 19 32,-1-19 1,3 20-1,-3-20 32,-19 0 64,1 20-128,18-20-32,1 19-481,-21-19-800,21 20-2947</inkml:trace>
  <inkml:trace contextRef="#ctx0" brushRef="#br0" timeOffset="371461.9141">774 12124 10089,'-21'-40'1890,"21"21"480,0 19-192,-20-20 96,20 20-544,0-20-737,0 20-288,-20 0-33,20-19-255,0 19-33,0 19 160,20-19 193,-20 20-32,20 0-65,1 39-127,-1 1-1,-2-1-287,3 2-33,-1 17 96,0-19-32,0 2 97,0-22 95,-20 0-160,19-19 65,1 21-97,-20-22 32,0-19-128,20 20-64,-20-20 1,0 0 127,0 0 0,0 0-96,0 0-128,-20 0 128,20 0-288,0 0 0,20 0 32,-20 20 0,0-20 96,20 19-64,0-19 63,-1 20 66,1-20-33,20 0 64,-1-20 32,22 20-32,-23-19-96,23 19 32,-22 0 0,21-20 32,-21 20-32,-19 0 32,0 0-32,0 0-64,0 0 160,-1 0-96,1 0 0,-20 0-96,0 0-96,0 20-193,0-20-191,0 0-289,20 0-673,-20 0-1056,0 0-1346,0 0-6021,21-20 320</inkml:trace>
  <inkml:trace contextRef="#ctx0" brushRef="#br0" timeOffset="371810.5469">1746 12641 13741,'60'0'9032,"-40"0"-8519,-20-20 544,19 20 288,-19-21-544,0 1-417,20 1-256,-20-1 32,0 0 32,20-19 33,-20 19-33,-20-1 0,20 2 32,-20-1-96,1 20 64,-21 0 33,20 0-33,0 0-160,-19 20 0,19 20 0,0 0-64,20 19 64,0-20-64,0 2 32,20 18-96,20-20 32,-1-18-417,1-1-255,-1 0-674,1-20-608,1 0-1281,-23-20-3459,2 0-6695</inkml:trace>
  <inkml:trace contextRef="#ctx0" brushRef="#br0" timeOffset="372031.25">1964 12263 5733,'-20'-159'11179,"20"120"-7528,0 19-993,0 20-223,0 0-674,0 39-704,20 1-128,0 20-160,1-1-385,-1 21-63,-2-21-289,3 0-192,-1 2-321,20-2 1,-1 1-449,21-1-384,-21-39-289,-19-1-864,0-19-1602,0 0-7143</inkml:trace>
  <inkml:trace contextRef="#ctx0" brushRef="#br0" timeOffset="372248.0469">2043 12541 21236,'-38'0'2466,"17"-20"-1281,21 20 481,0 0 95,21-19-896,-1 19-641,-2 0-160,3-20-512,19 20-417,-1 0-864,1 0-1218,0 0-2306</inkml:trace>
  <inkml:trace contextRef="#ctx0" brushRef="#br0" timeOffset="373168.9453">3056 12025 15310,'0'-60'1890,"0"21"-193,0 19-223,-19 0 352,-1 1-705,0 19-353,-21 0-63,3 19-225,-3 21-95,-17-1-33,17 21-192,2-1 225,19-19-97,20 20-128,0-21-96,20 1 64,-1-21-128,21 3 96,-19-3-160,37 1 192,21 0-96,2-1 32,-2 1-31,0 0-1,-20-1 128,-19 2 64,-19-1 0,-1 0 32,-40 19-95,-1-19-33,-19 19-224,1-18 64,-1-1-225,1-20-383,-1 19-674,0-19-671,21 0-1475,-1 0-6277</inkml:trace>
  <inkml:trace contextRef="#ctx0" brushRef="#br0" timeOffset="373523.4375">3653 12621 6149,'18'0'18033,"-18"0"-17872,0 0 415,0 0 1218,0 0-193,0 20-896,0 19-385,20-19-128,-20 19-63,0 2-97,21-2 64,-21-19-224,20 0-129,-20-1-223,20 1-257,-20 1-608,18-21-673,-18 0-929,21 0-2434</inkml:trace>
  <inkml:trace contextRef="#ctx0" brushRef="#br0" timeOffset="374082.0313">3592 12282 13644,'0'-19'1666,"0"-1"-1378,0 20 1058,0 0 896,0 0-449,0 0-736,0 0-160,20 0-32,-20 0 32,0 0-96,0 0-353,-20 0 33,20 0 31,0 0-160,0 0-63,0 0 31,-20 0 96,20 0-191,0 0 31,0 0 96,-19 0-128,19 0-64,0 0 33,0 20-33,0-1 96,0 3-32,0-3-128,0-19 64,19 0 1,-19 0-129,20 0 64,0 0-64,-20 0 32,20-19-416,1-3-193,-21 3-160,0-1-192,0 20-736,-21 0-897,1 20-1346,20-20-7559</inkml:trace>
  <inkml:trace contextRef="#ctx0" brushRef="#br0" timeOffset="378424.8047">4386 12363 11242,'-39'0'3267,"19"0"-897,0-20 257,20 20-513,-20 0-160,0 0-481,20 0-768,0 0-65,20 0 161,-20 0-352,40 0-225,-20 0-128,19 0-96,1 0-160,-20 0-449,19 0-544,1 0-641,-19 20-1601,17-20-2691</inkml:trace>
  <inkml:trace contextRef="#ctx0" brushRef="#br0" timeOffset="378633.7891">4467 12580 16303,'-21'41'2402,"21"-21"-1185,0-20 513,21 0-289,17-20-672,-18-1-609,21 1-192,-2 1-672,1-1-353,-1 20-1122,1 0-2401</inkml:trace>
  <inkml:trace contextRef="#ctx0" brushRef="#br0" timeOffset="379380.8594">5220 12502 15246,'-20'0'2755,"20"0"-1346,0 0 641,0 0-353,20 0-1056,0 0-257,0 0-159,0 0-97,-1-20 0,21 20 0,-19-20-64,-1-1-32,-20 2-32,18-1-96,-18 0 64,0 1-32,0-1-32,-18 0 96,-2 1-64,-1 19 128,1 0 0,0 19 64,-19 1 64,19 0 96,20 19 129,-20-19 31,20 40-127,20-21-257,0 1 64,0 20-128,19-21-32,-19-19-481,39 0-480,-18-1-704,-21-19-1282,19 0-2306,-19 0-9161</inkml:trace>
  <inkml:trace contextRef="#ctx0" brushRef="#br0" timeOffset="379677.7344">5538 12402 5509,'0'-20'12524,"20"40"-10667,-20 0 193,20 20-96,-1-20-384,1 19-674,0 1-511,0-1-33,0-18-128,19-1-31,-19-1 31,0 1-96,-20-20 64,21 20 192,-21-40-159,0 20-97,0-20-128,-21 1 96,21-1-224,-20-1 32,20-18-225,-20-1-415,20 1-193,0-2-160,20 22-513,-20-1-1248,20 0-1571,1 20-9992</inkml:trace>
  <inkml:trace contextRef="#ctx0" brushRef="#br0" timeOffset="379981.4453">5915 12462 14029,'40'20'4004,"-20"-20"-1442,-1 0-384,1 0-192,0 0-641,0-20-864,0-1-257,0 2 0,-1-1-128,-19-19 32,0-1 193,0 21-225,-19-3-32,-1 22-64,-20 0-64,20 22-32,0-3 96,20-19 0,-19 20 192,19 19-128,0 1 96,0 0-64,0 0-32,19-1 0,1 0-224,20 2-32,-20-21-289,19-1-576,1-19-384,1 20-1570,-3-20-2626,3-20-9610</inkml:trace>
  <inkml:trace contextRef="#ctx0" brushRef="#br0" timeOffset="380271.4844">6293 12441 17264,'0'0'2370,"0"21"-832,18-1 736,-18 0 32,0 19-576,21-19-898,-21 19-415,20-18-1,0-1-160,-20-20-128,20 19-31,-20-19 95,0 0 32,0 0-160,0 0 0,0-19 0,0-1-96,0-1 0,19 1 32,1 20 64,0-19-256,0 19 128,0 0-545,19 19-127,-19 1-1250,20 1-481,-21-21-2497,21 0-9866</inkml:trace>
  <inkml:trace contextRef="#ctx0" brushRef="#br0" timeOffset="380502.9297">6670 12223 13548,'20'-119'4773,"-2"119"-1442,-18 0-1025,20 20-288,1 20-384,-1 19-545,0 0-545,-20-18-288,19-1-224,1-1-32,0 21-320,0-20-64,0-1-353,0 0-256,-1-19-448,1-20-609,-20 21-1377,0-21-6086</inkml:trace>
  <inkml:trace contextRef="#ctx0" brushRef="#br0" timeOffset="380725.586">6690 12343 20050,'-41'20'3428,"21"-20"-2019,20 0 32,0 19 353,20-19-320,21 0-898,-3 0-320,3 0-320,-2 0-512,1 0-385,0 0-769,-1 20-1409,-19-20-1025</inkml:trace>
  <inkml:trace contextRef="#ctx0" brushRef="#br0" timeOffset="382456.0547">7583 12045 17328,'0'-39'1377,"-20"39"481,20 0 96,-21 0-481,21 39-320,0 0-384,21 20-256,-1 21 255,-20-21-383,20-18-129,-2 18-64,3-39-128,-1 40 0,20-20-256,-21-1-256,21-19-545,-20-1-353,20 1-832,-40-20-1793,19 0-8009</inkml:trace>
  <inkml:trace contextRef="#ctx0" brushRef="#br0" timeOffset="382683.5938">7483 12441 18929,'0'0'2050,"21"0"-1025,-21 0 1025,18-19-288,23-1-897,-1 0-641,-1-19-320,21 0-256,-21-2-353,1 1-160,-20 1-993,0 19-1761,-1-20-3043</inkml:trace>
  <inkml:trace contextRef="#ctx0" brushRef="#br0" timeOffset="382947.2656">7801 11965 14125,'0'60'1922,"20"-20"-449,-1 19 897,1 1 1,0-1-354,21 21-1120,-23-40-320,2-1-321,21 0-32,-21 2-31,19-2 95,1 1-192,-20-1 32,-1-18 32,-19-21 32,0 0 1,0 20-1,0-40-64,0 20 64,0-21-32,0-18-96,0 19 0,0-19-128,20 19-64,0 20 96,0-20-256,0 40-257,19-20-832,-19 20-897,21-1-1666,-3 1-6726</inkml:trace>
  <inkml:trace contextRef="#ctx0" brushRef="#br0" timeOffset="383295.8985">8595 12382 19698,'0'-19'2402,"-20"19"-1281,0 0 353,0 19 95,20 1-640,-19 19-448,-1 2-193,20-2-288,0-19 32,0 19 64,20-39-320,-20 20 96,19-40-321,1 20 161,-20-19 128,20-1 64,-20 0 96,0 1 32,0 19 32,0-20-96,-20 20 128,20-20 64,-20 20-160,20 20-32,0 0 32,0-1-32,20 1-256,0 0-609,0-1-705,20-19-672,-21 0-1025,1 0-5541</inkml:trace>
  <inkml:trace contextRef="#ctx0" brushRef="#br0" timeOffset="383527.3438">8714 12025 19826,'0'-19'3043,"21"38"-1922,-21 21 417,0-1 31,0 41-127,18-21-610,2 2-511,-20-22-225,21 0-192,19 1-129,-22-21-287,23 22-321,-21-21-576,0-1-609,-1-19-1698,1 0-6597</inkml:trace>
  <inkml:trace contextRef="#ctx0" brushRef="#br0" timeOffset="383743.1641">8635 12363 21940,'-20'-20'2531,"20"20"-962,20-20 257,19 1-417,22-3-1024,-2 3-353,20-1-225,-19 20-735,-21 0-706,1 0-1473,-1 20-7207</inkml:trace>
  <inkml:trace contextRef="#ctx0" brushRef="#br0" timeOffset="384429.6875">9846 12343 12812,'-40'-39'704,"20"17"513,-19 22 737,19 0-32,0 0-224,-21 0-417,23 22-160,-2 17-352,-1-19 64,21 19-65,0 0-255,0 2-193,0-2-352,21-19 160,-1 0 0,-2-1-96,23-19 0,-21-19-96,19-1 32,-19 0-96,0-19 160,-20 19 96,0-20-288,-20 0 224,20 21-64,-20-1 0,1 0 0,19 40 64,0 0-32,0-1 96,0 1-64,19 0-64,1-1-96,0 22-288,20-21-289,-1 19-608,1-19-769,-1-1-2050,-19-19-8456</inkml:trace>
  <inkml:trace contextRef="#ctx0" brushRef="#br0" timeOffset="384748.0469">10124 12263 19794,'0'80'1570,"0"-60"-609,0 19 704,20 0-287,-20-18-33,18 19-769,3-1-416,-21 0-31,20-19-129,0-20 64,0 21 0,-1-21 32,-19-21-128,20 1 0,-20 1 32,0-1-64,0 0 64,0-19-128,20 19 64,-20-1-33,0 21 97,20 0-64,0 21 32,0-1-544,-1 0-545,21-1-1250,-19 21-1024,17-21-16015</inkml:trace>
  <inkml:trace contextRef="#ctx0" brushRef="#br0" timeOffset="385385.7422">11156 12482 5220,'0'-20'9193,"0"-1"-6566,-20 21-545,20-19-129,20 19-223,-20 19-545,19-19-320,1 21-417,0-21-31,0 20-193,0-20-64,1 0 64,-3 0-31,2 0-1,-20-20-192,0-1 0,0 2 0,-20-21-192,2 40 96,-3-19 128,-19 38-97,20 1 33,0-20 0,1 20 96,-1 20-64,20-20-32,0 19 0,0 1 0,20-21-288,-1 22-449,21-21-640,0-20-1185,19 0-2371,-18 0-9257</inkml:trace>
  <inkml:trace contextRef="#ctx0" brushRef="#br0" timeOffset="385776.3672">11592 12402 17040,'0'0'2658,"0"20"-1665,0-1 545,-19 2-33,19-1-224,0 19-544,0 1-481,0-21-256,19 1 128,1-20-64,0 0 0,21 0-192,-23-20-64,2 1-64,0-1 96,-20-19 0,0-22-1,-40-17-31,22 19 64,-23-22 128,21 1-96,-19 41 96,19 0 128,0-1 321,0 40 127,20 0 161,0 0-321,0 20 65,0 19-97,20 20 0,0-18-224,19 18-63,1 2-65,1-22-321,-3 20-351,3-39-161,-21 20-608,-2-20-641,2 0-1794,1-1-5957</inkml:trace>
  <inkml:trace contextRef="#ctx0" brushRef="#br0" timeOffset="386529.2969">12169 12282 19026,'-21'-19'2081,"1"38"-1024,0-19 353,2 22-1,18-3-256,0 21-640,0-21-353,18 1-64,-18-20-96,20 20 0,0-20-128,1 0-64,-21 0 96,20-20-1,-2 0 33,-18 1 32,0-1 128,0 0-96,-18 1 225,18 19-161,-20 0 64,20 19 128,0 21-160,0-1-32,20-19-64,-2 20 64,3 0-64,-1-21 64,20 40-96,-1-18 64,1 18-96,-20-20 0,19 2-32,-19-1 0,-20-1-64,0 0 0,-20-19-32,0 1 63,1-1-31,-1-20-64,0 19-160,-20-19-1,21 0-95,-1 0-193,0-19 289,0-22-64,20 21 448,-21-19-65,21 19 97,21-19 129,-21 19-65,20-1 128,0-18 96,0 19-160,19-19 65,-19-2 159,20 2-192,-21 19 289,21-19 31,0-1-160,-21 0-159,1 20-1,0 0-64,-20 1-96,0 19 192,-20 0-160,0 0-32,1 19 0,19 1-32,-20 19 160,0-18 129,20-1-1,0 19-224,0-19-128,20 0 32,0 19-384,19-39-513,-19 21-737,21-1-1409,-3-20-8488,3 0 2114</inkml:trace>
  <inkml:trace contextRef="#ctx0" brushRef="#br0" timeOffset="387058.5938">13280 12441 18225,'20'-39'1057,"-40"39"-128,20 0 640,0 39-224,-20-18 129,20 19-417,-20-1-385,20 0-287,0 2-97,20 18-160,0-20 0,0-19-96,19-20 32,1 0-64,-1-20 32,2-19-128,-1 0 192,-22-2-64,-18 2 65,-18-20-33,-2-2-96,-41 22 32,22 19-161,-1 1-159,1 19-256,19 0-738,20 19-960,0 21-1537,0 0-5799</inkml:trace>
  <inkml:trace contextRef="#ctx0" brushRef="#br0" timeOffset="387287.1094">13716 12621 19506,'0'-41'2691,"-19"22"-1314,-21-21 417,0 1-193,-19-41-544,18 1-448,3 19-225,38 1-224,0 19-32,20 0-224,-2 20-32,3 20-224,19 0-609,-1 0-192,1 20-769,0-1-1569,-21 2-5926</inkml:trace>
  <inkml:trace contextRef="#ctx0" brushRef="#br0" timeOffset="387500.9766">13379 12363 19474,'-20'19'2851,"0"-19"-1762,40 0 576,0 0 129,19 0-417,22 0-960,18-19-353,-20 19-545,1 0-704,-1 19-545,-19-19-1441,-20 0-7399</inkml:trace>
  <inkml:trace contextRef="#ctx0" brushRef="#br0" timeOffset="388209.961">14431 12204 16815,'-19'39'1474,"-1"-19"-321,20 21 737,20-2-33,-1 40-607,1-19-418,0-21-159,0 1-417,0-1-64,19 2-63,-19-22 63,20 21-96,-21-21-96,21 1 96,-40-20 32,20 0 32,-20 0-160,0-20 0,-20-19-32,0 0-32,-19-2-32,-21-18 96,1-41 64,-1 22-128,21-3 32,-1 22 96,19 0 64,21 19 257,0 20-33,21-19 0,-1-1-160,20 21-128,19-2 161,-19 1-161,19 20-385,0 0-607,1 0-514,-19 20-1152,-23 1-2115,3-2-9608</inkml:trace>
  <inkml:trace contextRef="#ctx0" brushRef="#br0" timeOffset="388417.9688">14412 12462 20275,'39'0'1249,"1"0"-801,19-21 673,1-18-928,19 19-770,-38 20-1953,-2 0-1827</inkml:trace>
  <inkml:trace contextRef="#ctx0" brushRef="#br0" timeOffset="390382.8125">15722 12363 3811,'0'-20'1602,"0"0"512,0 1 672,0-3 161,0 3-993,0-1-545,-20 0 33,20 1 127,0 19 161,-20-20-193,20 20-224,-20 0-320,1 20-448,-1-1-1,0 40 65,-1 2-32,1-2-161,20 1-32,-18-1-127,18-39 63,0 19-256,0-19-64,18 21 64,2-22-416,21-19-321,-2 0-864,21 0-545,-1-19-1346,1-1-1729,-1-1-8327</inkml:trace>
  <inkml:trace contextRef="#ctx0" brushRef="#br0" timeOffset="390661.1328">16079 12422 13004,'-21'-40'2915,"3"40"-769,18 0-64,-20 0-481,20 20-288,0 19-224,0 2-256,20-21-160,-20-1-385,18 1 0,23 0-95,-1-1-193,-1 1 192,1-20-256,-1 0 32,1-20 192,-20 1-192,0-21-64,-40 1 64,0-2-225,-20 2-159,1 0-385,-1 19-480,20 0-385,-19 20-928,39 0-3588</inkml:trace>
  <inkml:trace contextRef="#ctx0" brushRef="#br0" timeOffset="390934.5703">16376 12402 18577,'20'60'2146,"-20"-40"-1057,0 0 577,0-1-257,0 1-256,0 0-576,0-20-385,21 19 0,-21-19-64,0-19-32,0 19-96,0-20 96,20-19-96,-20-1 161,0 0-161,20 20 96,-2 0-96,3 20 0,-21 20-64,20 0 32,20 20-65,-21-20-287,1 0-865,0-1-705,0-19-1153,0 20-2114,19-20-9801</inkml:trace>
  <inkml:trace contextRef="#ctx0" brushRef="#br0" timeOffset="391154.2969">16694 12084 19346,'0'-39'3267,"20"39"-1794,-20 20 129,20-1-289,1 40-448,-3 2-289,2-2-287,0 1-161,21-1-192,-23-19-289,23 0-383,-21-40-161,0 20-448,-1-20-321,-19 20-1953,20-20-5318</inkml:trace>
  <inkml:trace contextRef="#ctx0" brushRef="#br0" timeOffset="391376.9531">16595 12243 16335,'0'0'4740,"0"-20"-3010,0 20 320,40 0 64,-1 0-641,1 0-992,19 0-417,2 20-256,-2 0-449,-19-20-512,19 19-737,-19 3-1185,-20-3-1985,-1 1-9098</inkml:trace>
  <inkml:trace contextRef="#ctx0" brushRef="#br0" timeOffset="391617.1875">17170 12482 17232,'0'20'3363,"0"-20"-1345,-19-20 256,19 0-352,-20-20-481,0 0-480,20 1-288,0 0-353,0-2-224,20 21-64,0 0-128,-1 1-256,-19 19-449,20 0-224,0 19-608,21 1-834,-21-20-1889,-2 20-5958</inkml:trace>
  <inkml:trace contextRef="#ctx0" brushRef="#br0" timeOffset="391893.5547">17508 12243 15022,'-20'20'5541,"1"-20"-4164,-1 19 97,0 3 63,0 17-96,0 0-544,20 1-320,0 0-353,0-20-128,0 0-32,20-1-128,0 1 32,0-20 32,0 0-32,-1 0-128,1-20 128,0 1 96,-20-21-64,0 0-32,0 20 32,0-19 0,0 39-32,-20 0 64,20 0-64,-20 19-32,20 1 160,0 0-160,20-1-160,-20 2-769,20-21-545,0 20-704,19-20-1217,1 0-4613</inkml:trace>
  <inkml:trace contextRef="#ctx0" brushRef="#br0" timeOffset="392260.7422">17767 12323 4548,'-20'-19'13869,"0"-3"-11018,20 22-833,0 0-321,-21 0-95,21 41-641,0-1-257,21-1-223,-1-19-193,0 20-288,-1-20 0,1 0-160,20-1 0,-1 1-289,1-20-255,0 20-321,19-40-32,-39 20-513,21-39-352,-41-1-64,0-20 33,0 1-738,-20-2-96,-1 2 1474,1 20 1121,0-21 2242,0 20 1633,1 21-480,19-1-320,0 20-384,0 20-482,19-1-447,1 21-449,0 0-544,21 19-289,-3 0-192,3 2-64,-21-22-224,19 1-321,-19-21-159,0 2-385,-20-21-737,20 20-704,-20-20-1698,0 0-8520</inkml:trace>
  <inkml:trace contextRef="#ctx0" brushRef="#br0" timeOffset="392651.3672">17885 12243 21300,'0'0'2114,"0"20"-737,20-20 641,20 19-449,-1-19-351,21 22-706,-19-3-544,18-19 32,-19 20-32,-1 0-32,1-20-32,-1 0 0,-19 19 32,0-19 224,20-19-352,-21 19 352,21-20-192,-20 0 96,1 1-96,-3-22 96,-18 21 32,20-19-96,-40 19 0,20 20 160,-18-20-64,-3 20-32,1 0-32,-20 20-32,21 0 0,-1-1 32,0 21-64,0 20 32,20-20-96,0-1 96,0 0-512,20-18-257,-20-1-480,20 0 32,19-1-513,1 1-1601,1-20-961,-3 0-5445</inkml:trace>
  <inkml:trace contextRef="#ctx0" brushRef="#br0" timeOffset="392999.0235">18680 12304 9929,'-20'-41'10186,"0"41"-7528,0 0-896,20 19-257,-21 22 225,21-21-513,-18 39-384,36-39-481,-18 20-256,21-20 0,-21 0-128,20-1 96,0 1-160,19-20 32,-19 0-128,0-20-224,0 1 95,0-42 193,-20 22 64,-20-40-160,0-1 192,0 1-192,0 19 128,1 1 192,-1 20 192,20 18 256,-20 21 257,20 0-352,0 21 351,0 18-511,40 0-97,-1 20-192,1 2 96,19-2-320,-19-18-289,-1 18-576,1-20-865,-40-19-1569,21-1-6951,-21-19 577</inkml:trace>
  <inkml:trace contextRef="#ctx0" brushRef="#br0" timeOffset="393741.211">19553 12304 11883,'-20'-41'6950,"20"41"-4195,0 0-865,20 0-257,-20 19-127,40 22-481,-21 18-545,1-19-160,0 0-159,-20 0-161,20-21-129,-20 1-191,20 19-417,-1-19-544,1-20-737,-20 0-1665,0 0-4773</inkml:trace>
  <inkml:trace contextRef="#ctx0" brushRef="#br0" timeOffset="393963.8672">19494 12104 15534,'-40'-79'1954,"40"39"-1345,0 20-385,0 0 224,0 1-576,20 19-1089,0-20-2915</inkml:trace>
  <inkml:trace contextRef="#ctx0" brushRef="#br0" timeOffset="394214.8438">19771 12223 13708,'41'120'5606,"-41"-81"-4005,18 1-95,-18 0-97,21-20-256,-21 0-448,20-1-289,0 1 1,0 0-129,-1-20 96,1 0-192,-20-20-63,20 0-33,0-19 32,-20 19-192,20-1 0,-1 2 32,-19 19-97,20 0 162,0 0-418,0 19-384,0 2-480,-1-1-1185,1-20-2371,0 20-11018</inkml:trace>
  <inkml:trace contextRef="#ctx0" brushRef="#br0" timeOffset="394784.1797">20804 12343 20371,'-20'0'2210,"20"0"-705,0 20 1,0-1-161,20 1-576,-20 0-321,20 20-192,-20-20-160,19 0-63,1-1-194,20 1-415,-20 0-225,-20-1-384,19-19-545,-19 0-1249,0 0-3010</inkml:trace>
  <inkml:trace contextRef="#ctx0" brushRef="#br0" timeOffset="395030.2735">20843 12006 18833,'-39'-41'2947,"19"21"-1441,20 1-578,-20 19-63,20-20-833,0 20-256,0 0-577,20 0-480,0 0-1057,0 0-1025,-20 0-5029</inkml:trace>
  <inkml:trace contextRef="#ctx0" brushRef="#br0" timeOffset="395253.9063">20923 11867 8167,'39'19'5702,"-39"21"-2115,20-21-160,0 42-800,1-22-866,-3 40-640,2-19-256,1 19-448,-1-19-225,18-20-384,-17-1-289,19-19-480,-20-1-64,-20-19-1281,19 0-1954,-19 0-6918</inkml:trace>
  <inkml:trace contextRef="#ctx0" brushRef="#br0" timeOffset="395499.0235">20962 12243 19218,'20'20'3011,"0"-20"-1154,1 0 321,17 0-704,3 19-577,-3-19-417,23 22-416,-22-22-64,1 0-32,-20 0 0,19-22-224,-39 22-64,20-19 159,-20-1 33,-20 0 32,20 1 0,-19-1-96,-1 0 96,0 20 64,0 0 64,0 0-32,1 20 0,-1 0 64,20 19 128,-20 0-32,20 2 128,0-1-127,20-1-1,-20 0-224,20-18-193,-1-1-287,21 0-769,0-1-929,-1-19-1666,1 20-5733</inkml:trace>
  <inkml:trace contextRef="#ctx0" brushRef="#br0" timeOffset="395720.7031">21539 12541 20339,'0'-20'2658,"0"20"-928,0-19 288,0-1-417,0-21-416,0 2-448,0 0-545,0-20-96,18-2-192,3 41-160,19-19-352,-20 19-770,19-1-576,1 21-864,-1 0-6055</inkml:trace>
  <inkml:trace contextRef="#ctx0" brushRef="#br0" timeOffset="396320.3125">22173 12402 13805,'0'-39'1153,"0"19"128,0 0 224,0 1-95,-20-3-321,20 3 32,-19 19-353,-1 0 1,-20 0 288,20 19-96,-19 22-192,-1-21-193,19 19-127,3-19-65,-2 0-192,20 20-192,20-20 0,-2 0 0,3-20 0,19 0-32,-1 0-128,1-20 96,-20 0 32,0-1 64,-1 2 0,1 19 0,-20-20-32,0 20 0,0 0-96,0 0 64,-20 20-96,20-1-385,20-19-191,0 21 31,0-1-672,19-20-513,1 0-672,-20 0-1506,19-20-6470</inkml:trace>
  <inkml:trace contextRef="#ctx0" brushRef="#br0" timeOffset="396564.4531">22412 12025 16239,'20'-40'4196,"0"40"-1730,-20 21-576,19-2-385,1 40-384,-20 0-384,20 2-513,-20-2-160,20-18-288,0-2-160,-20-19-737,19-1-897,1-19-1441,-20 0-3140</inkml:trace>
  <inkml:trace contextRef="#ctx0" brushRef="#br0" timeOffset="396854.4922">22292 12223 19922,'-40'0'1986,"40"-19"-1185,0 19 96,20 0-257,0 0-95,21 0-353,-3 0-128,3 19-128,-1-19 64,-1 0 0,1 20-32,-1 0 128,1-1 32,0 3 417,-1 17 63,2-19-31,-3-1-97,-18 1-191,1 0-33,19-1-160,-1 2-128,-19-1-96,0 0-128,0-1-513,-20-19-352,0 20-385,0-20-1536,0 0-3172,-20-20-8264</inkml:trace>
  <inkml:trace contextRef="#ctx0" brushRef="#br0" timeOffset="397083.9844">22788 12124 21268,'-38'-20'1409,"38"20"-1025,0 0-448,18 0-1377,2-20-2371</inkml:trace>
  <inkml:trace contextRef="#ctx0" brushRef="#br0" timeOffset="397872.0703">23226 12304 12523,'-21'0'2307,"1"0"-450,0 0 257,20 19-128,-18 1-256,-3-20-353,21 20-160,-20-1-224,20 1-512,0 0-161,20-1-32,1 22-128,-3-21-96,22-20 1,-19 19-33,19-19-64,-21 0-129,21-19-31,-20-1 96,-20 0 64,0-20-64,0 0 192,-20 1-160,0-22 128,0 22-96,1 19 0,-1 1-96,0 19-64,20 0-225,-21 0-672,21 0-672,0 19-449,21 1 256,-1-20 512,0 20 738,-20-1 608,39 3 160,-19-3 256,-20 1 353,20 0 223,0-1 225,-1 1 353,1-20-161,0 20-128,0-1-192,-20-19 32,20 0-128,-20 0-128,0 0-257,0-19 33,0-1-193,0 0-96,0 1-160,19-21-128,-19 21 64,20-3-64,0-17-64,0 39 64,1 0 0,-3 0 0,2 20 32,1 21-160,19-22-352,-1 21-545,-19-21-513,20 1-768,-21 0-2467,21-1-7815</inkml:trace>
  <inkml:trace contextRef="#ctx0" brushRef="#br0" timeOffset="398357.4219">24317 12184 20243,'20'-20'2498,"0"20"-704,-20 0 384,21 0-417,-21 40-575,0-21-514,0 40-416,18-18-127,-18-1-97,0-1-289,0 0-255,0-18-321,20-1-544,-20 0-449,0-20-576,0 0-1890,0-20-4837</inkml:trace>
  <inkml:trace contextRef="#ctx0" brushRef="#br0" timeOffset="398608.3985">24378 11965 21460,'-21'-79'2338,"1"60"-608,0-1-321,0-21-576,20 41-449,0-19-512,0 19-352,0 0-641,20 19-609,0 1-1473,-20 1-5702</inkml:trace>
  <inkml:trace contextRef="#ctx0" brushRef="#br0" timeOffset="399067.3828">24754 12441 10409,'39'21'6535,"-19"-21"-4966,-20 0-96,0 0 1218,0 0-769,0 0-641,0 0-192,0 0-224,0 0-32,20 0-193,-20 20-159,0 0-353,0-20-64,0 19 0,0-19-64,21 0-32,-21 0-192,0 0-193,0 0-608,0-19-1089,0 19-1153,0-20-8648</inkml:trace>
  <inkml:trace contextRef="#ctx0" brushRef="#br2" timeOffset="417224.6094">2819 13335 640,'0'0'1313,"0"0"-63,0 0 447,-21-20-800,21 20-320,0 0 704,0-20 384,0 20 193,-20 0 192,20-19-64,0 19-513,-20 0-512,20-20 0,-19 20 96,-1-20-192,20 20-160,-20 0-65,0-21-95,20 21-193,-20-19-96,1 19 1,-1 0-1,0-20-64,0 20-96,0 0 160,-1 0-31,-17 20-65,18-1 32,-21-19-64,23 41-96,-23-21 0,21 19 0,-19 0-32,19 22 128,0-22 32,20 20 97,-20 2-129,20-22 0,0 0-32,20 22 64,0-42-128,19 21 128,-19-21 129,20-19-161,-1 0-32,2 0-32,-1 0 0,19 0 0,-19-19-224,-20-1 192,19 20-160,-19-20 96,0 1-32,0 19 0,-20-20 64,0 20-97,0-21-31,0 1-32,-20 20 128,0-19 0,20 19-192,-20-20 160,0 20-64,1 0-257,-1 0-576,0 0-352,0 0-1954,0 20-6726</inkml:trace>
  <inkml:trace contextRef="#ctx0" brushRef="#br2" timeOffset="417811.5235">3096 13633 14221,'-20'-20'2082,"0"20"-449,20-20 610,0 20-65,-19-19-641,-1 19-640,0 0-385,20 0-95,-20 19 95,-1-19-31,21 40-129,-18-21-384,18 1 96,0 21-128,0-22 96,18 1 0,3 0 32,19-20-32,-20 0 32,19-20-160,1 0 32,-20 1 0,-1-1-160,-19 20 0,0-21-257,0 1-127,-19 1-1,-1 19 33,-20-20-321,1 20-769,19 0-1024,0-20-1122,0 20-6662</inkml:trace>
  <inkml:trace contextRef="#ctx0" brushRef="#br2" timeOffset="418462.8906">3533 13633 6309,'0'0'4645,"0"0"-3236,-20-20 545,20 20 352,0 0-608,-20-20-481,20 20-288,-20 0 0,1 0-161,-1 0-31,0 20-128,0 0-33,-21-1-223,23 1-65,18 1-128,0 18-64,0-19-32,0-20 64,39 20-32,-19-20 1,0 0 31,0 0-64,-20 0 32,20-20-96,-1 0 0,-19 1 32,20 19 0,-20-20 32,20-1 0,-20 1 128,0 20-96,0 0-96,0 0-96,0 20 0,0-20-96,0 21 0,0-21-321,20 20-256,-20-1-288,20-19-896,-1 20-1346,1-20-5029</inkml:trace>
  <inkml:trace contextRef="#ctx0" brushRef="#br2" timeOffset="418750">3752 13415 19794,'-20'-20'1762,"20"1"-737,0 19 576,0 0-63,0 0-481,0 19-417,20 1-383,-20 0-129,18 19-160,-18 0 96,21-18-224,-1 19-417,0-21-320,0 1-480,-1-20-1314,1 20-2017</inkml:trace>
  <inkml:trace contextRef="#ctx0" brushRef="#br2" timeOffset="419730.4688">3752 13454 7847,'-20'0'2562,"20"0"-1024,0 0 640,0 20 160,0-20-576,-20 0-641,20 0-192,0-20-321,0 20 193,0 20 64,0-20-289,0 0-95,0 20-65,0-1 65,20 2 63,-20-1-256,0 19 97,0-19-65,20 19 65,-20 2-161,18-21-128,-18 19 0,21-19 32,-1-1-96,0 1-32,-20-20 96,20 21-64,-1-21 0,-19 20-192,0-20-64,0 0-128,0 0-321,0 0-416,0 0-769,0 0-1537,0 0-6406</inkml:trace>
  <inkml:trace contextRef="#ctx0" brushRef="#br2" timeOffset="420541.9922">3831 13811 11306,'0'21'1153,"0"-21"-352,0 0 608,0 0 513,0-21-577,0 21-352,0-20-320,0 1-128,0-1 319,0 0-63,0 1-96,0-1-193,-20-1-63,20 1-1,0 1-160,-20-1-127,20 0-65,0 1 128,-21-1-128,21 20 0,0-20 128,0 20-96,0-21-32,-18 21 1,18 0-33,0 0 64,0 0-96,0 0 0,0 21 32,0-21-64,0 20-32,0 0 32,0-1 0,0 21 32,0-1-64,0-18 32,18 18 64,-18-19 0,0 19-32,0-19-64,0 1 64,0-1-32,21 0 64,-21-20-64,0 0 0,20 0-64,-20 0-64,0 0-321,0-20-800,0 20-961,0 0-1762,0-20-7238</inkml:trace>
  <inkml:trace contextRef="#ctx0" brushRef="#br2" timeOffset="423301.7578">4248 13970 12908,'0'0'448,"0"0"417,0 0 1057,0-20-225,0 20-832,-20 0-64,20 0-321,0-19-95,-20 19 191,20 0 65,-21 0-32,21 0-257,-20 0-192,20 0-32,-18 0-160,-2 0 64,20 0 32,0 19 96,-21-19-128,21 0-32,0 0 32,-20 20 32,20-20-32,0 0-64,0 21 129,-20-21-65,20 0-64,0 20 64,-19-20 32,19 0-32,0 0 0,-20 19 0,20-19-32,-20 0 0,20 20 64,-20-20-128,20 20 128,-20-20-64,20 0-32,-19 0 0,19 19 0,-20-19 64,20 20-289,-20-20 514,0 0-257,20 0 96,-20 0-160,1 0 160,-1 20-128,20-20 128,-20 0-96,0 0 0,20 21 0,-21-21-96,3 0 128,-2 0-64,20 0 32,-20 19 0,-1-19 32,21 0-32,-20 0 64,2 0-32,-3 0 0,1 0 32,20 0-64,-40 0 0,21 0 0,-1 0-32,0 0 64,0 0-32,0 0 0,1 0 32,-1 0-32,-20 0 64,20 0-128,-1 0 128,3 0-64,-2 0 192,-1 0-96,-19 0-32,22 0-32,-3 0 97,1 0-1,20 0-32,-20 0 0,0 0-64,1 0 96,-1 0-64,0 0-32,0 0 64,20-19-32,-20 19 0,1-21-64,19 21 64,-20 0 33,0-20-97,0 20 32,-1 0 0,3 0 64,-2 0-64,0 0 128,-1 0-224,1 0 64,2 0 32,18 0 32,-20 0 0,-1-20-32,1 20-32,20 0-32,-20 0 128,1 0-160,19 0 64,-20 0-32,0 0 64,0 0-32,20 0-64,-20 0 32,1 0 0,19 0 64,-20 0-64,0 0 64,20 20-64,-20-20 32,20 0 32,-20 0-64,20 0 64,-21 0 0,21 0-64,-18 0 64,-2 0-64,0-20 64,-1 20-96,1 0 64,2 20-32,-3-20 96,1 0-64,0 20-32,0-20 64,1 0-32,19 0 0,-20 0-32,0 0 32,0 0-64,0 0 128,1 0-64,-1 0-32,-20 0-192,40 0-161,-20 0-287,1 0-930,19 0-1825,0 0-5446,0 0 930</inkml:trace>
  <inkml:trace contextRef="#ctx0" brushRef="#br2" timeOffset="424169.9219">4386 13713 6630,'0'0'1537,"0"-20"97,0 20 832,0-21 193,0 21-673,-19-20-481,19 20-128,0-19 1,-20 19-193,20-20-128,-20 20-385,0-20-95,0 20-65,0 0-127,1 20-33,-1-20-160,0 20-64,20-1 32,0 1-63,0-20-65,0 21 64,20-21 96,0 0-96,-1 0-64,21 0 96,-20 0-128,0-21 96,0 1-96,-20 1 32,19-1-32,-19 0 0,0 1 0,-19-1 32,-1 0-64,20 20 32,-20 0-256,20-21-256,0 21-385,-20 21-673,20-21-1345,0 20-3619,0 0-7047</inkml:trace>
  <inkml:trace contextRef="#ctx0" brushRef="#br2" timeOffset="424786.1328">4446 13852 16591,'0'20'833,"-20"-1"96,20-19 448,-20 0-96,20 20-864,-20-20-353,20 20 96,0-20 224,0 0 33,0 0 31,0 0 33,0 0 95,0 0-191,0 0-97,0 0-32,0 0-192,0 0 0,0 0 0,0 0 64,0 0-64,0 0 0,0 19 33,0-19 31,0 0 160,0 20-96,0-20 96,-19 21-95,19-1 95,0-20-192,19 0 64,-19 0-32,20 0-32,-20 0-96,20-20 32,0-1 0,-20 1-64,0 1-96,0-1-32,0 0 128,0 20-96,-20 0-160,0 0-129,20 0-576,-20 20-1249,1 0-2274,19-20-10763</inkml:trace>
  <inkml:trace contextRef="#ctx0" brushRef="#br2" timeOffset="425944.336">5299 13593 4228,'0'-19'6918,"0"-1"-4932,0 0 96,0-1-352,0 2-97,-19 19-256,19-20-191,-20 0-322,20 1-127,-20-1 32,0 20 192,0-20-417,1 20-127,-1 0-97,0 20 0,-20 0-64,19 19 33,-17 0 63,18 2-96,-1 18 257,21-20-97,-20 2-31,40-2-193,1-19 32,19 0 0,-1-1-128,1-19-64,19 0-96,1-19-320,-1 19-513,-18 0-801,-3 0-544,3 0-1794,-21 0-6918</inkml:trace>
  <inkml:trace contextRef="#ctx0" brushRef="#br2" timeOffset="426496.0938">5835 13574 12555,'-20'0'1153,"20"0"-63,-20 0 639,2-20 353,18 20-416,-21 0-385,1 0-320,20 0-128,-20 0 63,0 20 97,20-20-224,-19 19-192,-1 21 159,20-21-255,-20 22-65,20-2-224,20-19 97,0 0-257,19-1 32,1-19 128,-1-19-160,1 19-32,1-20-96,-2 0-64,-19 1-161,0-1-159,-20-1-129,-20 1-127,0 1-225,-19-1-320,-2 0-641,1 20-609,1 0-1152,-1-19-9962</inkml:trace>
  <inkml:trace contextRef="#ctx0" brushRef="#br2" timeOffset="427210.9375">5994 13613 14509,'0'39'2627,"0"-19"-577,0 1 0,20 18-353,-20-19-319,0 0-386,20-20-415,-20 19-32,20-19-33,-20 0 65,0 0-321,0 0-64,0-19-192,0-1 96,0 20-64,0-20-32,-20-19 32,20 18-32,0 1-32,0-19 0,0 19 0,20 1-32,-20-1 32,20 20 0,0 20 0,-1-1 32,1 1 64,0 19-64,0-19 64,1 1-64,-21-21 64,18 20-64,-18-20 96,20 0 0,-20 0-96,0-20 0,0 20 96,0-21-64,0 1 0,0 1 0,0-1-96,21 0 257,-1 1-33,-20-1 32,20 0-96,19 20-64,-19 0 0,0 20-32,0 19-320,-1 1-449,21-21-672,-20 22-705,0-21-1890,-1-1-5894,1 1-95</inkml:trace>
  <inkml:trace contextRef="#ctx0" brushRef="#br2" timeOffset="428044.9219">6769 13593 12812,'0'-19'3747,"-20"19"-1409,20 0-224,0 0-576,0 19-193,0 1-512,0 19-192,20 2-161,-20-2 97,20 1-257,19 20-64,-19-20-160,0 19-32,20-20 0,-21-18 0,1-1 0,-20-20 65,0 19-1,0-19 0,0 0-96,0-19-128,-20 19-32,1-20 31,-21-21-31,20 2 32,-20-20-128,1 18-128,19-18 160,-1 0 63,21 18 129,0-18 0,0 20 64,21 19 289,-1-20-65,19 20 64,-19 20-255,20 20-33,0-1-32,-1 2-32,-19 19-32,0-1-32,1 0 64,-21-19 96,-21 21-160,-19-22-1,20 1-127,-19 0-288,19-1-257,-20-19-512,20 20-801,20-20-1986,0 0-5765</inkml:trace>
  <inkml:trace contextRef="#ctx0" brushRef="#br2" timeOffset="428384.7656">7146 13593 21300,'20'20'2210,"-20"0"-1698,0-20 801,0 19 193,0 1-577,0 1-353,20 18-255,0-19-33,-1 0-32,21-20-64,0 0-96,-1 0 1,1-20-1,-20 0-289,-1 1-95,1-1 0,0-21-161,-20 22-223,0-1-449,-20-19-385,20 19-672,-20 0-1793,1-1-5927</inkml:trace>
  <inkml:trace contextRef="#ctx0" brushRef="#br2" timeOffset="428666.0156">7522 13215 22485,'20'-19'1665,"-20"-1"-447,0 20-65,0 0 96,0 0-288,0 39-193,0 2-191,21-2-289,-21 20-192,20-18-32,0 18-128,-2 0-288,23-18-193,-21-2-383,0-19-514,19 0-255,-39-1-706,20-19-2209,-20 0-10122</inkml:trace>
  <inkml:trace contextRef="#ctx0" brushRef="#br2" timeOffset="428916.0156">7504 13395 21812,'-21'20'2883,"21"-20"-1794,-20 20 128,20-20 96,0 0-288,20 19-480,1-19-257,17 0-288,-17 0 96,19 0-64,-1 0-256,1 0-449,-1 0-224,1-19-416,0 19-320,-1-20-962,1 20-2754,-19 0-10218</inkml:trace>
  <inkml:trace contextRef="#ctx0" brushRef="#br2" timeOffset="429239.2578">7939 13454 19186,'20'20'3267,"-20"0"-1762,21-20-63,-1 0 63,0 0-352,-1 0-672,21 0-257,-20 0-160,0-20 32,19 20 0,-19-20-96,-20 1 0,0 19-64,0-20-32,0 0 96,-20 1-64,20 19-96,-20 0-33,1 0 97,-21 0 64,20 19 0,0 1 0,1 19 96,-1 1-32,0 0 96,20 0 1,0-1-129,20-19 32,19-1-64,1 1-193,19-20 482,1 0-834,-1 0-1089,-19-20-1472,19 1-9162</inkml:trace>
  <inkml:trace contextRef="#ctx0" brushRef="#br2" timeOffset="432200.1953">8834 13315 6342,'18'20'1505,"-18"-20"1346,0 19-449,0 3-96,21 17-384,-21 0-321,20 1-415,0 0 127,0 19-128,-1-39-288,1 19-321,0 2 97,0-21-64,0-1-225,-1-19 32,1 0 33,0 0-1,-20 0-31,0 0-97,0 0 32,0-19-224,0 19-32,-20-20-64,-19-1-96,19 1 160,-20-19-96,20 19 32,-19-19-64,-1-21 129,19 20-322,-17-19 129,38-1 32,-20 1 32,20-2-128,0 2 64,20 20 96,0 0 0,-2 18-32,23 1 128,-21 0-160,19 20 192,1 20-160,0-20 32,-21 41-32,21-2 32,-20-19 96,-20 19-96,0 0 32,0-18 32,-20-1-32,-20 0-64,21-1-192,-21-19-96,0 0-129,1 0-352,19 0-672,0 0-673,-1-19-1698,21 19-6181</inkml:trace>
  <inkml:trace contextRef="#ctx0" brushRef="#br2" timeOffset="432793.9453">9349 13554 16751,'20'59'1762,"0"-20"-577,0-19 769,0 1-320,-1-1-385,1-1-513,-20-19-255,20 20 95,-20-20 1,0 0-161,0-20-63,-20 1-161,20-1-32,-20-21 32,20 22-32,-19-21 1,-1 21-1,20-21 64,-20 19-256,20 2-32,20-1 0,-20 20-353,39 0-351,-19-20-706,20 20-1056,1 20-2243,-3-20-11947</inkml:trace>
  <inkml:trace contextRef="#ctx0" brushRef="#br2" timeOffset="440201.1719">10083 13117 4035,'21'0'7880,"-21"0"-6279,0 0-127,0 0 1024,0 0-480,0-20-865,0 20-320,-21 0 96,21 0-161,0 0-191,-20-19 96,20 19-225,-18 0-160,18 19-95,-20-19-129,-1 20 0,-19 0 32,21-1-32,-1 21 32,0-21-128,0 2 128,0 19 0,20-21 32,0-19 128,0 20-31,0-20 63,0 20 0,0-20 0,20 0-95,0 0-65,-20 0 32,20 19-128,-20-19 64,0 0-96,20 0-32,-20 22 192,0-3-128,0 1 0,19 19 32,-19 1-64,0 0 0,0 0 64,20 19-96,-20-20 64,20 21 0,-20-20 32,21-1 0,-21-18-288,20-1 705,-20 0-321,18-1-96,-18-19 96,0 0 96,20 0-288,-20 0 32,0 0 64,21 0-64,-21 0-32,0 0 0,20 0-192,0 0-320,-2 0-449,23-19-641,-21-1-608,0 0-2274,19-1-9225</inkml:trace>
  <inkml:trace contextRef="#ctx0" brushRef="#br2" timeOffset="441960.9375">10381 13176 800,'-19'0'4517,"19"0"-1955,0 0-512,0 0 32,0 0-288,0 0-353,0 0-64,-20 0-160,20 0-256,0 0-32,0 0-192,0 0-64,0 0-193,0 0 32,0 0 65,-20 0-65,20 0 1,0 0-129,0 0 97,0 0-65,0 0-128,0 0-127,0 0-33,0 0 64,-20 0-32,20 0-64,0 0 0,0 0 96,0 0 1,0 0-129,0 0 96,0 0 32,0 0 64,20 0 65,-20 0-65,20 0 0,-20 0-64,20-20 96,-1 20-223,21 0 127,-19 0-32,17-19-160,-18 19 96,21-20-96,-21 20-64,-1 0 128,1 0 32,0 0-64,-20 0 160,20 0 0,-20 0-95,0 0-33,-20 0-64,20 0 64,0 0-64,0 0 96,-20 0-96,20 0 32,0 0 0,0 0-96,0 0 0,0 0 64,0 0 0,0 0 0,0 20 64,0-1-32,0 1 32,0 0 128,0 20-64,20 0 128,-20-21-127,0 21-1,0-21 32,0 22-128,0-21 32,20 0-160,-20-20 128,0 0-449,20 19-383,-20-19-385,0-19-673,19 19-993,-19 0-2306,0-20-6790</inkml:trace>
  <inkml:trace contextRef="#ctx0" brushRef="#br2" timeOffset="443524.4141">11096 13137 3555,'0'0'1345,"0"0"-64,0 0 1794,-20 0-384,20 0-1026,0 0-31,0-20 64,20 20-129,-20 0 1,0 0-225,0-20-224,0 20-384,20 0-33,-20-19-31,0 19-65,0 0-127,0 0 127,0 0-191,-20 0-1,20 0-192,0-21 225,0 21-225,0 0-128,-20 0 64,20 0-64,0 0-32,-19 0-96,19 0 97,-20 0-65,20 21 32,-20-21 32,0 19 32,-1 1-64,3 0 32,18-1 32,-20 1-32,20 0 64,-21-1-96,21 2 32,0-1 64,21 0 0,-21-1 33,20-19-33,-2 20 0,3-20-32,19 0-32,-20 20-32,19-1-64,1-19 32,-1 22 0,1-3 32,-20 1-256,0 19 128,1-19 64,-3 0 0,-18-1 32,0 2 32,0-21-64,-18 20 128,-3 0-160,-19-1 32,0 1-64,21 0-193,-21-20-223,20 19-193,0 1-736,20-20-737,-19 0-1506,19 0-6149,0 0 993</inkml:trace>
  <inkml:trace contextRef="#ctx0" brushRef="#br2" timeOffset="444074.2188">11573 13554 11146,'0'39'8264,"0"-39"-6246,-20 0 96,20 20 0,0-20-513,0 20-800,20-1-256,-20 1-1,0 21-95,19-22-353,-19 1 0,20 0-64,-20-1-224,20 1-321,-20 1-896,20-21-1026,-20 0-2177,0 0-12268</inkml:trace>
  <inkml:trace contextRef="#ctx0" brushRef="#br2" timeOffset="445270.5078">12128 13593 12908,'0'40'2178,"0"-21"-609,0 1 289,0-20 32,0 21-577,0-21-352,0 20-32,0-20-257,0 0-127,0-20 32,0 20-33,-20 0-320,20 0 33,0 0-65,0 0-64,0 0-128,-18 0 64,18 0-32,0 0-32,0 0 128,0 0-64,0-21 64,0 21-32,0 0 32,0-20 129,0 1-129,18-21-32,-18 21 64,20-21-96,21 0 64,-21 20-96,-2-19 0,3 39 0,-21-20 0,20 20 0,0 20 32,0-1 0,-1 1 65,1 0-1,0 20-32,20 0-32,-21-21 32,1 21 0,0-21-128,0 1 96,0 1-32,-20-21-32,0 20-128,0-20-160,0 0-225,0 0-800,19 0-641,-19-20-2562,0-1-8136</inkml:trace>
  <inkml:trace contextRef="#ctx0" brushRef="#br2" timeOffset="446175.7813">12645 13215 12427,'0'-19'3395,"0"19"-864,-21-20 320,21 20-834,0 0-960,0 0-224,0 20-160,0-20-97,21 19-159,-1-19-97,-20 0-32,38 0-191,-17 0-65,-1 0 64,0 0-128,0 0 128,-20 0 160,19 21 224,-19-1-63,0 0-129,20 19 0,-20-19-192,0 21-32,0-22-31,20 21-226,-20-21-351,20-19-481,0 20-865,-20-20-1857,19-20-8713</inkml:trace>
  <inkml:trace contextRef="#ctx0" brushRef="#br2" timeOffset="447476.5625">13280 13276 9705,'0'-20'2722,"0"20"-640,0 0 385,0 0-193,0-20-833,0 20-384,0 0-352,0 0-161,-20 0-63,20 0 127,-20 20-159,0 0-1,1-20-63,19 19 31,-20-19-224,0 20 64,20 0-128,-20-1 129,20 22 31,0-21-96,20 0 0,0-1 33,19 1-33,-19 0-32,20-20 32,19 19-96,-19 2 128,-1-1-160,-19 0 65,21-1-33,-21 1 128,-20 0 0,0-1 32,-20 1-128,0 1-31,-1-1-130,1-1-31,-19-19-192,19 20-320,0-20-577,0 0-545,20 0-672,-19 0-1794,19 0-5926</inkml:trace>
  <inkml:trace contextRef="#ctx0" brushRef="#br2" timeOffset="447912.1094">13617 13593 20115,'40'20'2434,"-40"-20"-1601,20-20 1088,0 20-735,-1-19-834,21 19-256,-40 0-32,20 19 64,0 1-160,-20 0 96,0-1-32,0 1-32,0 21 256,0-22-31,0 1 95,0 0 64,0-20-31,0 19-1,0-19-128,0 20-32,21-20-95,-21 0-97,18 0 64,2 0-353,21 0-287,-21-20-289,-2 20-640,-18 0-738,21 0-1953,-1-19-8488</inkml:trace>
  <inkml:trace contextRef="#ctx0" brushRef="#br2" timeOffset="449187.5">14352 13534 13452,'0'40'1249,"0"-40"-256,0 19 929,0-19 160,0 20-512,0-20-545,0 0-321,0 0 129,0 0-32,0 0-161,0 0-287,-21 0-1,21 0 32,0-20-31,0-19-129,0 19 32,0-20-64,21 0 1,-1 1 159,0 0-192,0-2-32,-1 21-128,1 0 64,0 20 0,0 0-64,0 20 96,-1 0-32,21 21-64,-20-2 33,0 0-66,19 1-127,-19-21 64,-20 22-288,20-21-161,1-1 33,-21-19-257,0 0-288,0 20-448,0-20-1186,20 0-3459,-20-20-7174</inkml:trace>
  <inkml:trace contextRef="#ctx0" brushRef="#br2" timeOffset="449542.9688">14809 13137 19826,'0'-20'1986,"0"20"-1153,0-20 544,20 20-544,-1-19-481,1 19-288,0-21 0,0 21-64,19-20 33,-19 20 31,20 0 32,-20 0-32,-1 20 256,-19 1 225,0-2-1,0 1-256,20 0-95,-20-1-193,0 21-97,0-21-223,20-19-417,-20 21-416,21-21-929,-21 0-1537,20 20-8424</inkml:trace>
  <inkml:trace contextRef="#ctx0" brushRef="#br2" timeOffset="449956.0547">15443 13097 21300,'0'-19'1441,"0"19"-576,-19 0 800,19 0-255,-20 0-513,0 19-481,20 1-256,-20 19-160,20-19 96,0 19-128,0-18 96,20 19-96,0-21 64,0 21-64,-1-21 32,1 22 32,20-21 32,-19 0-64,-1 19 32,-2-19 129,-18-1-1,0 2-32,0-1-64,0-20-32,-18 20-192,-23-20-225,21 0-640,0 0-544,-19 0-673,19 0-1922,0 0-7815</inkml:trace>
  <inkml:trace contextRef="#ctx0" brushRef="#br2" timeOffset="450426.7578">15702 13435 21652,'20'-20'1537,"0"0"-319,-1 20 607,1-19-511,0-3-962,0 22-288,0 0-64,-20 0 96,19 0-192,-19 22 0,0-3 0,0 1 96,0 19 0,0-19 0,0 19 32,0-18-32,0-1 96,0 0 64,20-1 64,0 1-160,0-20-160,1 20 288,-3-1-128,2 1-128,-20-20 128,0 21-64,-20-21-192,20 0-352,-18 20-417,-3-20-1409,1 0-1378,0-20-14669</inkml:trace>
  <inkml:trace contextRef="#ctx0" brushRef="#br2" timeOffset="451238.2813">16457 13494 11466,'-20'19'5349,"0"2"-2562,20-1-353,-21-20-480,21 20-480,0-20-513,-20 19-161,20-19-319,0 0-193,0 0-128,0-19-128,0-1 96,0 0-96,0-20-32,0 0-32,0 1 64,0 0-32,0-2 0,20-18 0,-20 19-32,21 0 0,19 20 64,-22 0-32,3 20 32,19 0-128,-20 40 192,-1-21-96,1 22 96,0 18-64,0-20 33,-20 22-65,20-22-33,-1-19-63,-19 19-256,20-39-289,0 21-512,-20-21-576,20 0-898,-20-21-1761,0 21-7303</inkml:trace>
  <inkml:trace contextRef="#ctx0" brushRef="#br2" timeOffset="451497.0703">16972 13335 23894,'0'41'1249,"20"-41"-1121,-20 19-31,20-19-1,-20 0-353,20 20-736,0-20-1024,-1 0-2051,1 0-10923</inkml:trace>
  <inkml:trace contextRef="#ctx0" brushRef="#br2" timeOffset="451747.0703">17330 13376 512,'40'0'19026,"-40"0"-16816,0 0-1057,0 0-576,19 0-641,-19 0-1121,20 19-2115,0-19-8423</inkml:trace>
  <inkml:trace contextRef="#ctx0" brushRef="#br2" timeOffset="451762.6953">17686 13376 19090,'41'19'2658,"-21"-19"-1120,0 20 447,-1-20-1376,-19 0-577,20 0-576,-20 0-1090,20 0-1793,-20 0-8008</inkml:trace>
  <inkml:trace contextRef="#ctx0" brushRef="#br2" timeOffset="452879.8828">18401 13454 3331,'0'0'3555,"0"0"-2722,0 0 640,0 0 1826,0 0-832,0 0-481,0 20 224,0-20-160,0 20-385,0-1-288,0-19-352,0 21-320,0-1-128,0 0 31,0-20 1,0 0-33,0 19-95,-19-19-97,19 0-128,0-19-127,0-1 31,0 0-64,-20-1-64,20-18-32,0 0 0,0-1 0,0-1-96,20-18 128,-1 20 0,1-21-32,0 20-32,0 21 0,1-21 64,-3 40 32,2 0-64,1 0 32,19 20 32,-22 19 32,3 20 0,-1-18 96,0 18-288,0-20 160,19 2-32,-19-1-128,0-21 96,0 1-384,-20-20-193,19 20-320,-19-20-384,0-20-384,20 20-802,-20-20-2017,0 20-9385</inkml:trace>
  <inkml:trace contextRef="#ctx0" brushRef="#br2" timeOffset="453908.2031">19077 13017 5381,'20'-19'8231,"-20"19"-6213,0 0 288,0-20 1,0 20-802,0 0-672,0 0-64,19-20-193,-19 20-191,20-19-97,0 19-32,0 0-128,0 0 0,-1 0 129,-19 0 255,20 19-64,0 1 161,-20 0-64,0-1-225,0 21-224,0-19-96,0 18 64,0-19-320,20-1-385,-20 1-544,0-20-641,0 20-1345,0-20-3043</inkml:trace>
  <inkml:trace contextRef="#ctx0" brushRef="#br2" timeOffset="456044.9219">19692 13156 2914,'0'-19'513,"0"19"-161,0-20 353,0 20-609,0 0-128,0 0 96,0 0 416,0 0 577,0 0 160,0 0 385,0-20-257,19 20 97,-19 0-513,0 0-225,0-19-191,0 19-65,0 0 33,0 0 351,0-21 161,20 21 64,-20 0 64,20-20 64,-20 20 65,0-20-257,20 20-161,-20-19-127,0 19-160,0 0-1,-20 0-128,20 0-63,-20 0 31,0 0 1,1 19-65,-1 1-128,0-20 160,0 20-127,0 1-1,20-2 0,-19 1-96,19 0 32,19-1-64,-19 1 0,20 19 1,0-18-33,20-1-32,-1 0 0,1 19-32,1-19 64,-2 21-64,1-22 32,-1 21 0,-19-21 0,0 21 128,-20-21 128,-20 2-128,0-1-32,1-20 1,-21 20-258,20-20-127,-19 0-224,-2 0-289,21 0-897,-20-20-928,40 20-2435,-19-20-8520</inkml:trace>
  <inkml:trace contextRef="#ctx0" brushRef="#br2" timeOffset="456877.9297">20128 13534 15150,'0'20'2722,"0"-20"-960,0 0 865,0 0-994,0 0-640,20 20-96,-20-1-64,20 1-65,1 19-191,-21-19 32,20 1-161,-2-1-128,-18-1 225,20-19-353,-20 0 32,0 0 129,0 0-193,0 0-64,0-19-128,0 19 96,-20-41-64,20 21-32,0-19 64,0 19-64,20 1-32,-20-1 32,21 0-32,-21 20 64,20 20 0,0-20-32,-1 20 0,1-1 96,0 1-64,-20 0-161,20-1-159,0-19-192,-1 20-417,-19-20-224,20 21-225,-20-21-607,0 0-1571,0 0-5188,0 0-2435</inkml:trace>
  <inkml:trace contextRef="#ctx0" brushRef="#br2" timeOffset="457150.3906">20565 13574 21011,'20'39'2659,"-20"-39"-1698,21 0 608,-3 0-928,2 0-577,0 0-96,1 0-513,-1 0-287,0 0-450,-1 0-864,1 0-1345,0 0-6022</inkml:trace>
  <inkml:trace contextRef="#ctx0" brushRef="#br2" timeOffset="458109.375">20982 13574 8456,'-20'0'4676,"20"0"-2978,0 0 992,0-20 65,0 20-673,0 0-417,20-20-31,-20 20-385,20 0-96,-20 0-192,21 0-384,-3 0-289,2 0-192,1 0 0,19 0-64,-22 0 0,-18 20 32,21 0-96,-21-1 96,0 1-64,-21 19-64,21-19 128,-18 1-32,-2-1-32,0-1 96,20 1 32,0-20 97,0 20-1,0-20-128,20 0-64,18-20-32,-17 20-32,19-20-352,-1 1-289,-19-1-352,0 20-833,0 0-864,0-21-2243,-20 21-8328</inkml:trace>
  <inkml:trace contextRef="#ctx0" brushRef="#br2" timeOffset="459260.7422">21557 13057 10217,'-18'-40'2274,"-2"40"-96,20-19 385,-20 19-737,20 0-417,0-20-128,-21 20-224,21 0 0,21 0-96,-21 0-32,20-20-160,0 20-1,-2 0-383,3 0-33,-1 0-64,20 20-63,-21-20-193,21 20 64,0-20-64,-21 39 64,1-19 0,0 1-32,0 18 0,1-19 96,-21 19 0,0 0-96,0 2 0,0-2-32,0 20 0,18-18-32,-18-1-32,0-1 64,20 0-64,0 2 0,-20-21-32,21 19 64,-21-19 32,20-1 0,-20 1 0,-20 1-128,-1-21 192,1 20-160,-18-20-32,17 19-192,1-19-224,0 0-449,20 0-385,-20-19-608,20 19-2081,20-20-7785</inkml:trace>
  <inkml:trace contextRef="#ctx0" brushRef="#br2" timeOffset="459818.3594">22412 13593 14413,'0'20'2627,"0"-20"-545,0 0 448,0 0-961,0 0-95,0 0-225,0-20-480,0 20 0,0 0-65,0 0-63,0 20-33,0-20-63,0 0-161,0 20-192,0-20 1,0 19 31,0-19 32,0 0-128,0 0 32,0 20 33,0-20-193,0-20-65,0 20-383,20-19-545,-20 19-576,0-20-866,20 0-2273,-20 1-8873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3-19T04:39:09.135"/>
    </inkml:context>
    <inkml:brush xml:id="br0">
      <inkml:brushProperty name="width" value="0.05292" units="cm"/>
      <inkml:brushProperty name="height" value="0.05292" units="cm"/>
      <inkml:brushProperty name="color" value="#00FF00"/>
    </inkml:brush>
  </inkml:definitions>
  <inkml:trace contextRef="#ctx0" brushRef="#br0">3473 9047 9801,'0'-20'3107,"-19"0"-1506,-1 1-992,0-1-97,0 20-320,0-20-63,-1-1-1,-17 21 96,-3 0-96,3 0-64,-23-19 32,22 19-64,-1 0-96,-19 0-128,-1-20 64,1 20 160,-2 0-32,2 0 96,0 0 96,-1 20 193,-19-20 63,18 19 96,3-19-159,-22 21-161,1-1 0,19 0-32,21-1-127,-21 1-162,21 0 33,-21 19 32,21-18 0,-2 19 32,1-1 0,22 0 0,-3 2-32,1-21 0,0 19 32,0 0 0,1 22-32,19-22 96,-20 0 32,20 22-32,0-22 33,20 0 255,19 1-64,22 1 32,-3-2-31,22 0-97,-1 1 0,20-19-64,0-2-96,0 1 0,-18 0 160,-2-1-192,20 1 225,0 0-225,1 20 192,-1-20-224,20 0 64,1-1-32,-21 1 0,0 0 0,0-1 64,0 3 0,1-3-96,19 1 64,-20-20 32,19 0-64,22 0 64,-21 0-96,0-20 96,1 20-32,-2-41-64,1 22 128,0-1-96,1-19 0,-1-1 32,0-20-32,-19 21 0,-21-20 0,0-2 64,-39 2 0,-1-1 0,-19 1 0,-20-21-64,-20 21 97,-19 19-1,-21-20 0,-19 1 160,-41 0-96,1-1-96,-19 1 321,-22 19-193,-18-20 192,-21 20-96,-19 21 33,-1-1-193,-18 0 0,-2 20-577,1 20-992,-20 0-2178,-1-1-10186</inkml:trace>
  <inkml:trace contextRef="#ctx0" brushRef="#br0" timeOffset="7805.6641">7463 7261 12267,'0'0'2691,"0"0"-1250,0 20 193,20 19 416,-20 0-481,21 41-480,-3-1-288,23 1-257,-21-1 33,18 21-353,3-41 32,-1 1-96,-21-1 1,21-20 63,-20-19-160,0 1 32,-20-21 0,0 20-96,0-20 192,0-20 193,0-1-193,-20 1 32,0-19-160,-20-20 32,21-1-96,-21-19-96,-1-21 96,3 0-128,-3 2-192,21-2-33,2 22 97,18-2 192,0 40 32,0 1 32,0 19 0,18-1 0,2 42 64,21 19-64,-21-1 64,-2 20-128,3 1 224,-21-1-256,20 2 160,-20-22 0,0 0-32,-20 1 0,-1-21 0,3 3 0,-2-22-128,0 19-128,-1-19-320,1 0-353,2 0-769,18 0-800,0 0-1634,0-19-8936</inkml:trace>
  <inkml:trace contextRef="#ctx0" brushRef="#br0" timeOffset="8110.3516">8178 7855 18449,'-59'-19'2562,"39"-21"-864,0 21-96,0-21-193,0 0-448,1-19-417,-1 19-448,20-1-128,0 2 32,20 0-416,-1 19 32,1-19-705,40 39-929,-21-21-1634,21 21-5252</inkml:trace>
  <inkml:trace contextRef="#ctx0" brushRef="#br0" timeOffset="9007.8125">8753 7142 14157,'0'-61'3043,"0"42"-1442,0-1 65,-18 0-193,18 0-256,-21 20-192,1 20-448,0 0-385,-19 19-64,19-18 225,-20 38-129,40-19-96,-20 20-64,20-21-64,0 20 0,20 21-96,-20-21-192,20 0 288,0-18-96,-20 18 63,20-19-31,-20 20 64,0-21 0,0 20 161,-20-18-33,20-2 192,0-19-128,0 0-32,0-1 161,20-19 31,19 0 0,-39 0-95,79-19-257,-38 19 160,-1-20-320,-22 0-385,23 20-320,-21 0 0,0 0-384,-1 0-1057,1 0-1826,-20 0-8808</inkml:trace>
  <inkml:trace contextRef="#ctx0" brushRef="#br0" timeOffset="10659.1797">9369 7142 15598,'0'-40'1025,"0"40"-929,-20-21 321,20 21 1120,-19 0-320,-1 0-512,-21 21 64,3-1-193,-3 0-191,1 19 191,1 0 33,19-19-33,0 21-287,0-2 127,20-19-160,20 19 65,0-19-129,21 1 32,17 18 0,1-19-64,2 19-96,-2-19-64,1-1 96,-21 22-128,1-21 128,-20 0-96,-20 19-32,-20-19 225,0 1-97,0-21 32,-19 19-96,-1-19-32,0 0-32,1 0-128,-2-19-193,3 19-319,18 0-193,-1 0-673,21 0-960,21 0-1954,-21 0-10923</inkml:trace>
  <inkml:trace contextRef="#ctx0" brushRef="#br0" timeOffset="11029.2969">9846 7737 21043,'0'0'2082,"0"20"-1185,0 19 449,0-19-578,0 19 1,0 2-192,19-21-449,-19 19-256,20-19-449,-20-1-288,20-19-480,0 0-1057,-20 0-1858,0 0-11083</inkml:trace>
  <inkml:trace contextRef="#ctx0" brushRef="#br0" timeOffset="11492.1875">9806 7042 14541,'0'-20'6246,"0"20"-4997,20-20 193,-20 1-225,20 19-544,-1-20-1,1 20-384,0 0-191,20 0-97,-21 20 160,21-1-160,1 1 32,-23 39 32,23 2 64,-1 17 64,-1 2-64,-19-1 64,20 21-128,-1-22-96,1 3 96,-20-1-32,0-21-64,-20 0 0,19 1 32,-19-21 0,0-19 0,-19 0-32,-1-1-384,0 1-385,0-20-448,-20 0-256,1 0-1186,-1-20-3202</inkml:trace>
  <inkml:trace contextRef="#ctx0" brushRef="#br0" timeOffset="13222.6563">10739 7240 19378,'0'-20'2018,"20"20"-1378,-1 0 802,21 0-65,1 0-672,-3 0-417,23 0-192,-22 20-192,1-20-609,19 21-1152,-39-1-2083,0-1-9161</inkml:trace>
  <inkml:trace contextRef="#ctx0" brushRef="#br0" timeOffset="13373.0469">10917 7538 19730,'-20'41'2659,"40"-41"-1538,21 0 544,-2 0-896,1-22-673,19 22-32,1 0-897,-1 0-992,-19 0-2563,-1 0-13870</inkml:trace>
  <inkml:trace contextRef="#ctx0" brushRef="#br0" timeOffset="14299.8047">12090 6566 9961,'-21'-40'4772,"21"21"-2465,0-3 223,0 22-64,0 0-1152,0 22-1,0 17-320,21 20-224,-3 1-385,2-1-96,21-19-160,-21 20-96,-2-21 96,3 1-192,-1-21-256,20 1-256,-21 1-481,1-21-737,-20 0-801,0 0-896,0-21-6663</inkml:trace>
  <inkml:trace contextRef="#ctx0" brushRef="#br0" timeOffset="14496.0938">12248 6485 14990,'0'0'3427,"20"22"-1601,-20-3 128,0 21-609,20-1-160,-1 21-384,-19-1-449,40 0-224,-20-18-96,19-2-160,-19-19-64,0-20-545,20 20-672,-40-20-801,0-20-1922,-20 20-12620</inkml:trace>
  <inkml:trace contextRef="#ctx0" brushRef="#br0" timeOffset="14677.7344">11950 6764 18129,'39'-20'2818,"1"0"-1312,21 1 255,-3-1-607,1 0-482,22 20-576,-42 0-288,21 0-801,-21 0-833,-19 20-1665,0-20-6823</inkml:trace>
  <inkml:trace contextRef="#ctx0" brushRef="#br0" timeOffset="14829.1016">12207 6824 18897,'-18'20'2082,"18"-20"-448,18-20 96,23 20-609,-1-20-737,19-1-384,-19 21-705,19 0-1184,0 0-2339,-19-19-13197</inkml:trace>
  <inkml:trace contextRef="#ctx0" brushRef="#br0" timeOffset="15437.5">12902 6783 16655,'-19'-19'3428,"-1"19"-1923,0 19-256,20 2 0,0-1-160,0 19-352,0 20-32,40-18-257,-1-21-224,22-20-96,-23 0 33,23-20-65,-22-21-32,1 2-224,-40 0-33,0-1-95,-20 0-96,-19 0-321,-1 21-160,-1-1-64,3 20-416,17 0-481,1 20-1825,0-1-8553</inkml:trace>
  <inkml:trace contextRef="#ctx0" brushRef="#br0" timeOffset="15611.3282">13201 6883 15054,'-20'-79'3075,"-20"39"-513,20-19-576,-19 19-769,-2-20-576,3 1-353,18 20-320,-1-22 96,1 41-288,20 1-449,20 19-1056,-20 19-1603,21 1-1857</inkml:trace>
  <inkml:trace contextRef="#ctx0" brushRef="#br0" timeOffset="15770.5079">13021 6646 16431,'-38'0'6086,"17"0"-4325,21 0 1,0-21-865,21 21-320,17-20-513,23 20-96,-22-20-1089,21 20-1410,-1 0-2626</inkml:trace>
  <inkml:trace contextRef="#ctx0" brushRef="#br0" timeOffset="16342.7735">14015 6625 12555,'-20'-59'5478,"0"39"-4197,0 0-160,-1 20 96,3 0-160,-22 0-224,19 20 0,-17 19-289,17 1-31,1 0 159,0 19-159,20-19-161,0 20-320,40-21 96,-19-19-64,17 19-256,23-19-417,-2-20-63,0 0-866,1-20-1569,-21 20-3587</inkml:trace>
  <inkml:trace contextRef="#ctx0" brushRef="#br0" timeOffset="16567.3829">14252 6903 3651,'0'19'15022,"0"-19"-13420,0-19 480,-20-1-705,20 0-320,0 1-192,-18-21-385,18 0-288,0 20-192,-21-19 0,21-1-32,0 21-544,21-22-449,-21 21-577,18 1-1120,22-1-1058,-19 20-7879</inkml:trace>
  <inkml:trace contextRef="#ctx0" brushRef="#br0" timeOffset="16822.2657">14511 6685 17840,'0'39'1762,"0"-19"224,-20 0-385,20-1-415,0 2-322,20-1-287,-1-20-289,21 0 0,0 0-95,-21-20-65,21-1-64,-20 2-128,-20-1-32,0 0-64,-20 1-65,0-1-127,-19 20-160,-1 0 95,0 0-63,-19 0 95,39 20-447,0-1-930,1-19-1601,19 0-3588</inkml:trace>
  <inkml:trace contextRef="#ctx0" brushRef="#br0" timeOffset="17095.7032">14908 6566 17936,'-20'-20'1954,"0"40"-993,-19-1 673,-1 1-513,20 0-64,20 1-449,-21 18-383,42-19-225,-1-1 64,20 1 32,-1 0 0,-19-1-32,20 2-64,-40-1-64,19 0 320,-19-20-160,-19 19 96,-1-19-128,0 20-128,-20-20-192,21 0-320,-1 0-513,0 0-961,20 0-1666,0-20-6437</inkml:trace>
  <inkml:trace contextRef="#ctx0" brushRef="#br0" timeOffset="17348.6329">15186 6605 17424,'-21'0'2274,"-17"0"-1441,18 20 1025,-1-20-481,1 21-96,0-2-416,40 1-481,0 0-159,1-1 63,17 21-128,-18-21-96,1 2 0,-1-1-64,-20 0 0,0-1-96,0 1-160,-20 0-97,-21-20-191,23 0-289,-23 0-480,21 0-1121,-19-20-1314,39 0-8039</inkml:trace>
  <inkml:trace contextRef="#ctx0" brushRef="#br0" timeOffset="17500.9766">15325 6724 19186,'39'59'1313,"-19"-38"-64,-20-1-833,20 0-255,-20-20-225,0 0 32,0-20-1122,0 0-2529,0-1-11435</inkml:trace>
  <inkml:trace contextRef="#ctx0" brushRef="#br0" timeOffset="17617.1875">15305 6446 15534,'-20'-20'4100,"0"20"-3812,20 0-800,20 0-1922,0 0-7976</inkml:trace>
  <inkml:trace contextRef="#ctx0" brushRef="#br0" timeOffset="18037.1094">15562 6625 14733,'-38'-20'5253,"38"20"-3587,0 0-161,0 0-384,0 0 161,20 41-225,-20-22-321,18 1-511,2 19-33,1-19 128,-1-20-32,0 0-31,-20 0 31,19 0-64,-19 0 128,0-20-159,0 1-129,20-1 0,-20-19 0,0 18-64,20-19 0,0 21-32,0-1-32,19 20-128,-19 0-65,20 20-511,-1-1-225,-19 21-353,21 0-287,-23 0-1506,23-21-3235</inkml:trace>
  <inkml:trace contextRef="#ctx0" brushRef="#br0" timeOffset="18400.3907">16238 6546 16719,'0'-61'2723,"0"42"-609,0-1-288,-20 20-417,0 20-416,0-1-160,0 22-225,1-1-319,19-1-225,0 2-32,0-22-128,19-19-1,-19 0-31,20 0 32,-20-19-64,20-2-320,0-19 159,-20 21 129,20-1 160,-20 0-32,0 20 32,0 20-96,0 0 384,0 19 0,0 21-63,19-1 255,-19 0 0,20-18 65,0 18-225,-20-20-160,0 2-32,0-21-128,0-1 96,-20-19-192,0 20-416,-19-20-417,19 0-577,-20-20-1280,21 20-5286</inkml:trace>
  <inkml:trace contextRef="#ctx0" brushRef="#br0" timeOffset="18833.9844">16854 6585 1761,'0'-39'18225,"0"19"-17039,0 1 191,0 19-128,0-22-512,0 22 352,18 0-481,-18 0-576,0 0-64,21-19 128,-1 19 1,0-20-97,-20 0 32,20 1-64,-20-1 32,0 20-129,-20-20 65,0 20-128,-21 0 96,3 20 0,-3 0 288,3 19-224,-3 0 192,21 2-96,0-1-64,20-1-32,0-19-128,40 20-416,1-20-65,-3-20-480,23 0-1121,-2 0-1506,0-20-6213</inkml:trace>
  <inkml:trace contextRef="#ctx0" brushRef="#br0" timeOffset="19196.2891">17151 6485 128,'-20'0'18097,"-20"0"-16175,40 41-289,-20-21-127,1 19-193,19-19-160,0 21-416,19-22-321,1-19-192,20 20 225,-20-40-161,19 1-64,-19-2-224,0-38-64,1 19-32,-21-1-32,0-18-96,-21 0-1,1-1 1,0 1-160,0-21 160,1 41 31,-1-1 193,0 21 64,0 19 161,20 0 63,-20 19 0,20 1 321,0 19-1,20 22 129,-20-2-385,40 21-255,-20-21 95,19 0-513,-19-18-223,21-2-321,-3 0-288,-17-19-256,19 0-1122,-20-20-2530,-1 0-9865</inkml:trace>
  <inkml:trace contextRef="#ctx0" brushRef="#br0" timeOffset="20029.2969">17686 6287 2722,'0'0'10890,"0"0"-10409,0 0-225,0 0 1346,0 0-225,0 0-320,0 0-673,0 20-320,0-20 64,-18 0 513,18 0 288,0 0-256,-20 0 127,20 0 225,0 20 128,-21-20-352,1 0-64,20 21-97,-20 18-191,20-19-1,0-1-256,0 1 33,0 19-97,20-39-64,0 22 64,1-22-32,-21 0-32,20-22-256,-2-17-192,2 19-1,-20 1 1,0-21 96,0 21 288,0 19 0,-20-21 64,2 21 96,18 21 96,0-2 32,0 1-31,0 0-33,18 19-32,2 22-96,21-2 32,-2-20-32,1 21-128,0-1-64,-21-19-32,-19 20-192,0-21 96,0-19-65,-19 19-191,-1-19-1,-20 1-159,1-21-193,19 0 256,-21 0 289,3-21 288,18 1 96,20-19 0,0 0 32,20-22 1,-2 22-1,2-20 32,21 20-32,-2-2 96,1 2-32,19-1 97,1-1 191,-1 2-32,-19 0-31,1-1 63,-3 0-223,3 20-33,-21-19-160,-1-1-32,-19 21-96,0-1 128,0-1-288,-39 21 64,19 21 127,-21-1 33,23 19 33,-23 0-66,21 1 66,0 0 63,20 0-192,0-1-97,20 0 33,0-17-160,21-22-289,-23 0-127,23 0-417,-21 0-257,19-22-736,-19 3-897,20-1-1697,-20 0-2051</inkml:trace>
  <inkml:trace contextRef="#ctx0" brushRef="#br0" timeOffset="20290.0391">18482 6189 12844,'18'-41'4324,"-18"22"-1281,0-1-929,-18 20-769,-3 0-192,1 20-32,0-1-544,0 1-417,20 1-64,0 18 96,20-19 96,0 0 33,21-1-65,-3 21-32,3-19-64,-3-2 257,-17 1-129,-1 0-96,-20-1 192,0 1-95,-20 0-1,-19-1-128,-1 3-288,-1-3-641,2-19-704,-1 20-769,1 0-2082,-1-20-11083</inkml:trace>
  <inkml:trace contextRef="#ctx0" brushRef="#br0" timeOffset="25078.125">12387 7420 5669,'0'0'801,"-20"0"640,20 0-384,0 0 224,0 0 225,0 0-289,0 19-673,0-19 193,0 0 384,0 0-32,20 0-352,-20 0-97,19 0-95,1 0-129,0 0-127,0 0-33,0 20 96,-1-20-64,21 0-159,1 0-65,-3 0 96,3-20-32,-3 20-32,23 0 128,-2 0 32,1-19-95,19 19 31,0-21-224,1 1-32,0 20 320,-21-20-64,20 20 128,0-19-159,20-1 31,1 0-96,-1 20-96,-19-19 32,20-1 32,-1 20-64,0 0 32,0-21 128,-20 21-160,21-20 128,-21 20-96,0-19 0,20 19 0,2-20-32,-2 0 96,0 20-32,19-19 97,-37-1-97,18 0 96,-20 20-224,0-21 128,0 21-64,2-19 32,-2 19-32,0 0-32,0-20 128,0 20-160,2 0 64,-2-20 64,-20 20-64,20 0 32,-19-20-32,-1 20 32,1 0 0,20 0 32,-22-19-64,23 19 0,-2 0-32,0 0 64,0-20 64,0 20 128,2 0 129,18-21-129,-20 21 160,0-20-320,-18 20 64,18-19 33,0 19-97,0-20 96,20 20 32,-38-20 96,18 1 65,0 19 31,0-20-64,0 0-63,22 20 31,-22-21-32,0 21-128,0-19-96,0 19 96,2-20 0,-22 20 161,-1-20 95,-17 1-32,-1 19 65,-21-20 63,-19 20-31,20-20-129,-20 20-224,0-19-32,0 19-160,0-21-224,-20 21-385,20 0-480,0 0-641,-19 0-448,19 21-1409,0-2-7080</inkml:trace>
  <inkml:trace contextRef="#ctx0" brushRef="#br0" timeOffset="27837.8907">13161 7697 9769,'-20'-40'2818,"20"21"129,-20-1-256,20 0-353,0 1-384,0 19-545,0 0-544,20 0-192,-20 19-65,20 21 33,0-1-65,0 21-191,-1-1-193,1 0-32,0 2-64,0-22-96,0 0-192,-1 2-224,1-1-193,0-21-224,0-19-768,1 20-1122,-21-20-1505,0-20-7559</inkml:trace>
  <inkml:trace contextRef="#ctx0" brushRef="#br0" timeOffset="28077.1485">13319 7677 16976,'0'-20'2530,"0"1"-864,0 19-321,20 0-128,-20 19 64,0 1-224,20 21-416,0-2-257,1 20-96,17-20-63,-17 2-65,19-2-128,-1-19-256,-19 0-193,20-1-352,-21 1-640,-19-20-1025,0 0-1506,0 0-9032</inkml:trace>
  <inkml:trace contextRef="#ctx0" brushRef="#br0" timeOffset="28287.1094">13003 7916 17840,'-20'0'3235,"20"-20"-1889,20 20 319,18-20-159,23-1-353,-2 21-513,0-19-447,21 19-97,-21 0-96,0-20-257,2 20-447,-23 0-385,23-20-353,-41 20-896,-1 0-1922,-19 0-11275</inkml:trace>
  <inkml:trace contextRef="#ctx0" brushRef="#br0" timeOffset="28459.961">13201 7994 17904,'0'0'2531,"19"0"-1410,21-19 320,0-1-448,19-19-705,0 19-191,2 20-161,18-20-481,-20-1-928,1 21-930,-1-19-672,-19 19-4099</inkml:trace>
  <inkml:trace contextRef="#ctx0" brushRef="#br0" timeOffset="28764.6485">14034 7816 18353,'-59'39'2722,"59"-18"-1280,-20-1 31,20 19-384,0-19-32,20 0-480,20-1-289,-1-19-96,21-19-32,-21-1-64,22 0-63,-43-19-226,2-2 1,-20 2 0,-20 19-192,2 1-97,-43-1-95,22 20 31,-21 0 257,21 0-97,-1 0-543,20 20-514,-1-20-1312,21 19-3012</inkml:trace>
  <inkml:trace contextRef="#ctx0" brushRef="#br0" timeOffset="28989.2579">14412 7935 18865,'0'0'2307,"-20"-19"-1250,-20-21 608,1 19-544,-2-18-192,1 0-256,1-1-385,19 0-224,0 0-96,20 1 96,0 0-256,0 17 192,20 3-288,21-1-449,-23 20-416,22 0-769,-19 20-1377,17-1-4132</inkml:trace>
  <inkml:trace contextRef="#ctx0" brushRef="#br0" timeOffset="29156.25">14074 7777 4996,'-59'19'16400,"39"-19"-15119,40-19-384,-1 19 64,41-20-128,-1 0-737,-19 1-192,19-2-545,2 21-1409,-22 0-1666,1-20-9832</inkml:trace>
  <inkml:trace contextRef="#ctx0" brushRef="#br0" timeOffset="31560.5469">15086 7836 15246,'0'-20'2018,"0"20"-481,0 0 577,0 0-448,21 0-705,-21 0-128,20 0-129,-2-20-287,2 1-257,1-1 0,-21-19-32,20 18-64,-20 1 64,0 0-64,-20 1-32,20 19 32,-21 0-32,-17 0-64,18 19 32,-21 21 64,2-19 33,19 18-33,0 0 64,20 1-128,0-21 64,40 22-224,-1-41-65,2 20-351,-3-20-481,23 0-929,-23 0-1377,3-20-2787</inkml:trace>
  <inkml:trace contextRef="#ctx0" brushRef="#br0" timeOffset="31916.0157">15384 7718 13741,'-20'19'3010,"20"1"-1825,0 0 673,0 19-256,0-19-321,0 20-288,20-20-545,0 0-95,0-20-161,-1 0 128,21-20-224,-20 0 64,1-20-160,-21 0-64,20 1 32,-20-21-32,-20 20-32,-1-19 0,1-1 0,-20 1 64,1 19-32,19 0 160,-20 20 192,21 20 193,19 0 63,-20 0-320,20 20-192,20 1 97,-20-2-33,39 21-64,-19 19 64,39-18-192,-19-2-257,21-19-447,-2 19-514,-19 2-896,19-22-1505,-39 1-5638</inkml:trace>
  <inkml:trace contextRef="#ctx0" brushRef="#br0" timeOffset="32735.3516">16020 7618 16239,'0'-39'1057,"0"39"-64,0 0 768,-20 0-639,20 0 127,-21 19-288,1 1-257,2 0-159,18 19 63,-21 2 65,21-22-353,0 1-160,21 0-127,-21-20 63,18 0 96,-18-20-32,20-19-96,-20 18-32,0-19 0,0 21 32,0-1-64,0 0 32,-20 20 0,20 0-64,0 0 128,0 20-96,20 0 96,1 19 0,19 2-96,-1 18 257,21-20-289,-21 0 32,21 22-32,-21-22-64,-19 0 63,0 2 33,0-21-64,-20 0 0,-20-1-64,0 1-64,-20-20 128,1 0-64,-1 0 64,1 0 32,19-20 0,-20 1-96,19-21-33,21-1-63,0 2 288,0 19-128,0-19 0,41 19 192,-21-20-64,19 20 129,1-19 95,0 19-160,-1-19 64,-19 18-32,20-19-32,-21 1 97,21 0-129,-19 17-96,-21-17 160,0 19-128,0 20 0,0-19-32,-21 19-32,1 0 0,0 0 32,1 39-160,-1-19 224,0 21-32,0-2 0,0 0-32,20 1 32,0 0-32,20 0-96,0-21-32,20 1-225,-21-20-319,21 0-257,1 0-641,18-20-992,-39 1-1122,20-1-4003,-1 0-1441</inkml:trace>
  <inkml:trace contextRef="#ctx0" brushRef="#br0" timeOffset="32988.2813">16734 7518 2626,'21'-59'12812,"-21"39"-10794,0 1-352,-21 19 384,1 0-289,0 19-480,-19 1-256,-1 19-128,0 1-32,21 1-192,19-2-289,0-19-224,39-1 161,1 21-161,19-40-32,2 21-128,-3-2 0,-17 1 96,-2 0-160,-39 19 160,0-19-128,-21-1-96,-17 2-128,-3-1-417,3 0-929,17-1-1537,-19-19-9673</inkml:trace>
  <inkml:trace contextRef="#ctx0" brushRef="#br0" timeOffset="34320.3125">11195 9425 13741,'0'0'4740,"0"0"-2242,0 0-960,20-20 95,0 20-287,21 0-417,-3 0-481,3 0-288,-3 0-128,3 0 32,18 20-192,-19-20-352,19 0-609,-39 0-1089,0 19-1922,0 1-8008</inkml:trace>
  <inkml:trace contextRef="#ctx0" brushRef="#br0" timeOffset="34479.4922">11393 9723 15919,'0'39'5285,"0"-39"-4164,41-20 384,-1 1 0,19-1-415,0-1-610,1 1-416,19 20-96,-20 0-545,-18 0-544,18 0-1665,-39 20-3428</inkml:trace>
  <inkml:trace contextRef="#ctx0" brushRef="#br0" timeOffset="35276.3672">12962 8968 15214,'0'-60'2082,"0"40"64,0 0 0,0 20-545,0 0-479,21 20 63,-21 19-160,20 2-321,-2 18-255,2 0-65,1 2 0,-1-2-287,0-19-33,-1 0 0,1-1-192,0-19-161,0-1-351,-20 1-449,20 1-417,-20-21-896,0 0-1602,0 0-6534</inkml:trace>
  <inkml:trace contextRef="#ctx0" brushRef="#br0" timeOffset="35565.4297">13479 9027 16271,'-20'20'801,"-21"-1"-641,2 1 609,-1 21 704,-19-2 225,19 1-321,-19 0-448,19 0-129,20-1 97,1-19-160,19-20-224,19 19 127,21-19-31,0 0-65,-1-19-288,21-1-95,-1 20-161,0-20-64,2 20-161,-23 0-447,3 0-289,-21 0-737,-20 20-1281,0 0-2274</inkml:trace>
  <inkml:trace contextRef="#ctx0" brushRef="#br0" timeOffset="36232.4219">14153 9225 17616,'20'-59'2755,"-20"40"-962,0 19-607,-20 19 63,-19 21-96,-1 20-256,-19-1-161,19 21-447,-19-21 191,19 20-256,-19-19-128,18-1 1,21 2-226,-20-22-447,21-19-289,19-1-192,0 1-512,0-20-1506,19 0-3171</inkml:trace>
  <inkml:trace contextRef="#ctx0" brushRef="#br0" timeOffset="37180.6641">14114 9703 14125,'0'-21'4196,"19"21"-2563,1 21 321,0-1 32,0-1-512,19 21-578,1 19-159,-19-19-289,17 0-127,-17-1 63,-1-19 1,0-1-65,-20-19-64,0 0 128,0 0 1,-20-19-225,20-1-128,-20-19 0,-1-1-64,3 0 64,-2-19-32,20 19-64,0 1-64,0-2 96,0 41-64,20 0-96,19 0 224,-19 41-64,20-21 96,-1 19 0,-19 0 0,20 1-64,-21-19 0,1-21 0,0 19 32,-20-19 96,0-19 32,20-2-96,-20-19-96,0 21 0,0-40 32,20 18-32,-1 1 64,1 21-32,20-1 96,-19 20 64,17 20-64,-17-1 0,19 42-96,-1-22-160,1 20-512,0-19-802,-1 0-1697,-19-20-5797,20-20-3044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3-19T04:40:44.982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FF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00FF"/>
    </inkml:brush>
    <inkml:brush xml:id="br4">
      <inkml:brushProperty name="width" value="0.05292" units="cm"/>
      <inkml:brushProperty name="height" value="0.05292" units="cm"/>
      <inkml:brushProperty name="color" value="#00FF00"/>
    </inkml:brush>
    <inkml:brush xml:id="br5">
      <inkml:brushProperty name="width" value="0.05292" units="cm"/>
      <inkml:brushProperty name="height" value="0.05292" units="cm"/>
      <inkml:brushProperty name="color" value="#00FFFF"/>
    </inkml:brush>
  </inkml:definitions>
  <inkml:trace contextRef="#ctx0" brushRef="#br0">575 3250 8808,'-40'-99'3972,"20"59"-801,1 20-257,-1 0-479,0 1-449,20-1-513,-20 20-608,20 0 96,20 20 128,0 19-353,0 21-255,-1-1-225,1 22 32,20-3-256,-20-17 97,-1-2-97,1 0-225,0 1-159,0-21-321,-20 20-608,21-18-673,-21-21-640,18 19-2147,-18-19-11114</inkml:trace>
  <inkml:trace contextRef="#ctx0" brushRef="#br0" timeOffset="862.3047">913 3151 13612,'0'-40'2435,"0"20"-65,0 0-320,0 20-577,0 0-31,0 0-289,0 20-481,0 21-511,0-2-33,-20 0 0,0 20-64,0-18 0,0-1 32,-1-1 0,3 2-96,-2-22 192,-1 1-128,1-20 64,20 20 257,0-20-97,-20 0-192,20 0 32,0-20 289,0 20-97,0 0 128,20 0 1,-20 0-1,20 20-352,1-20 97,-1 19-193,-2 21 32,23-21 32,-21 2-64,0-1 0,0-20 160,-1 20-224,1-20 32,0 0-32,-20 0 64,20 19 0,-20-19-96,0-19 96,20 19 0,-20 0 96,19-20-128,-19 20 32,20-20-64,0 20-33,0 0 194,1 0-130,-3 20-31,23-20 96,-1 0-64,-22 0 64,23 0-32,-1-20-32,-1-1 0,-19-18-96,-20 19 64,0-19 128,0 0 0,0 18 32,-40 1-32,21 0 1,-21 20 31,-1 0-32,23 20 0,-2 0-32,0 20 64,20-20-192,-21 19 96,42 1-160,-21 0-193,40 0-479,-1-21-322,1 1-479,19 0-225,-19-1-1057,19-19-2209,1 0-6183</inkml:trace>
  <inkml:trace contextRef="#ctx0" brushRef="#br0" timeOffset="1210.9375">1727 3449 15758,'19'-60'5029,"-19"40"-2851,0 20-672,0 0 63,0 20-192,0 0-608,20 1-416,0-2-321,-20 1-64,20 0 224,0-20-192,-20 19 96,19-38 96,-19 19-288,20-20 96,-20 0 32,0 1-128,20-2 64,-20 21 160,20 0 224,-20 21 33,21 38-129,17 0-160,3 21 32,-3-2-32,3 2 256,-21-40-191,-20 19 95,20 1-224,-40-20 64,0 20-320,-21-21-129,3-19-255,17 0-321,1-1-544,0-19-802,20 0-2241,-18 0-8072</inkml:trace>
  <inkml:trace contextRef="#ctx0" brushRef="#br0" timeOffset="2440.4297">2679 3310 12107,'-39'-60'3107,"19"40"-1602,0 0 705,20 1 513,-20-1-929,0 20-449,-1 20-288,21 19-320,-18 41 256,18-1-193,-20 1-223,40-1-225,-2-19-63,3-1-1,39-39-64,-21-1-32,21-38-64,19-1 0,-20-19-256,2-22-96,-23 22-96,-17-20 64,-21-1-65,-21 1-159,-17 0-289,-23 18-320,2 1 352,-20 21 289,19 19 288,1 0-161,19 0-383,19 19-674,3-19-1504,18 20-1635,18-20-8615</inkml:trace>
  <inkml:trace contextRef="#ctx0" brushRef="#br0" timeOffset="2874.0235">3017 3032 19794,'-20'-59'2242,"0"59"-800,20-21 95,0 21-192,0 21-159,20-1 191,-20 19-352,20 20-513,0 21-127,-1-21-161,21-20-96,0 2 96,-1-1-256,1-21 64,-1-19 32,-19 20-64,21-20 128,-21 0-128,-2 0 97,-18 0-97,41 0 32,-21 20 0,0 1 0,0 18-96,-20-19-65,19-1 97,-19 1-96,0 0 0,0-1-128,-19-19-193,-1 21-191,-20-21-33,-1 0 33,3 0-97,-3-21-384,3 21-353,-3-19-479,21 19-1379,20-20-2881</inkml:trace>
  <inkml:trace contextRef="#ctx0" brushRef="#br0" timeOffset="3483.3985">3811 3291 22389,'0'-41'897,"-20"21"-97,-1 0 770,3 20-577,-22 20 64,19 0-128,1-1-353,2 22-576,18-1 96,18-21-64,23 21-32,-1 0 32,-1 0 0,21-1-160,-1-19-128,-19 20 128,-1-20-128,-19 19 192,-20-19-65,0 0-95,-20 19 160,0-18-96,-19-21 64,-1 20-32,20-20-64,-19 0-161,19 0-31,0-20 128,-1 20 96,21-21 31,0 1-191,0 1 128,21-1 64,-1 0 160,20 1 32,-1-1 64,1 0-32,19-20 96,-19 20 65,-1-19-65,1-1 0,-19 21-64,-1-22 224,-20 21-63,0 1-33,0-1 32,-20 0 0,-1 20 129,1 0-33,0 0-256,-19 20-64,19 19-96,20 1 64,-20 0-96,20 0-32,20 19-32,0-40-448,19 22-257,1-21-256,1-20-481,-3 19-608,23-19-1794,-22 0-6566</inkml:trace>
  <inkml:trace contextRef="#ctx0" brushRef="#br0" timeOffset="3831.0547">4267 3269 18193,'20'41'1121,"-20"-21"608,20 19 225,0 1 384,20 20-384,-21-21-801,21 20-608,-20-18-417,19-21 0,-19 19-32,-20-39 64,20 20 1,-20-20 63,0 0 416,0 0-191,-20-40-417,0 21 96,-19-21-32,19 0 0,0-19-96,0-21-32,20 21-32,0 0-96,20-2 128,0 22-96,21 19-193,-3 0-287,3 20-353,-3 0-929,3 0-864,18 20-2019,-19 0-11082</inkml:trace>
  <inkml:trace contextRef="#ctx0" brushRef="#br0" timeOffset="4309.5703">4744 3369 18609,'0'-39'2563,"0"19"-481,0 20-257,0 0-415,20 0 223,-1 40-256,21-1-640,-20 21-417,19-1-223,-19 0 159,0-18-128,0-21-32,1-1 0,-3 1 0,-18-20 0,0-20 32,20 1 65,-20-21-193,0-20-32,0 21-65,0-20-159,0-2-320,21 2-353,-21-1-192,20 20-1057,0 21-929,19-1-1890,-39 20-7591</inkml:trace>
  <inkml:trace contextRef="#ctx0" brushRef="#br0" timeOffset="4665.0391">5360 3310 21300,'-21'0'1601,"1"0"97,0 20-257,1-20-576,-21 39 576,20 1-512,-19 0-416,39 19-321,-20-19-64,40 0-256,-1-20 128,1 0-128,0-20 64,20-20-225,-1 0 257,-19-1-32,1-18-32,-1 0 96,-2-1 32,-18 21 0,0-22 64,0 41 33,0-20 159,-18 20-32,18 20-192,0 21 0,0-2-64,18 0-32,2 1-192,1-21-449,19 22-480,-1-41-352,-19 0-321,20-20-544,-21-1-897,-19-18-2915,0 0-6054</inkml:trace>
  <inkml:trace contextRef="#ctx0" brushRef="#br0" timeOffset="4837.8907">5578 3052 8520,'0'-20'11114,"0"20"-8519,0 39-353,0-19-32,0 40-705,19-20-384,1 19-640,0 1-609,20-20 64,-1 19-417,-19-38-448,21-2-640,-41 1-770,18-20-1248,-18-20-7495</inkml:trace>
  <inkml:trace contextRef="#ctx0" brushRef="#br0" timeOffset="5084.961">5398 3250 16527,'41'-20'4484,"-1"20"-2594,-1-20 192,21 20-512,-1 0 31,0 0-127,22 0-642,-23 20-351,-17 0-65,18-1-160,-39 3-63,19 17-97,-19-19 0,0-1-192,-20 1-129,20 21-127,-20-41-417,0 19-576,20-19-769,-20 0-1505,0-19-6151</inkml:trace>
  <inkml:trace contextRef="#ctx0" brushRef="#br0" timeOffset="5214.8438">5856 2893 23510,'-21'0'1025,"1"0"-769,40 0-1089,-20 0-1377,0 0-2402</inkml:trace>
  <inkml:trace contextRef="#ctx0" brushRef="#br0" timeOffset="6011.7188">6372 3369 13100,'0'-19'929,"-20"-1"480,20 0-736,-20 20 288,-1-19 928,21 19 65,-18 0-672,18-22-225,0 22 64,-20 22-161,20-3-319,-20 1 128,20 19-225,0 22-95,0-2-97,0-20-96,20 21-128,0-40-63,-2 0-1,23-1-128,-21-19 128,0-19-128,-1-1-33,1 0 1,-20-20-64,0 0 160,-20 1-64,1-21 96,-1 1-32,0 19-32,20-1 128,-20 22 225,20-1 223,0 20-224,0 0-95,0 20-1,20 21-32,0-2-64,0 0-32,-1 1-96,21-19 32,-20-2-64,-20-19-160,20 0-128,-20 0 31,19 0 225,-19-19 64,20-2-32,-20-19 96,20 21 32,0-1 65,0 0-97,19 20 32,-19 20 0,1 0-32,17-1-64,3 21-384,-1-19-609,-1-2-929,1 1-1794,0-20-8455,-21 20 2081</inkml:trace>
  <inkml:trace contextRef="#ctx0" brushRef="#br0" timeOffset="7163.086">555 4223 20083,'-59'20'576,"39"-20"-256,20 20-192,0-20 65,20 19-193,-1-19 64,21 0-256,0 0-1,19 0 97,0 0 192,2 0-160,18 0-64,-19 0 128,19 0 96,0 0-192,21 0 128,-1-19 128,20 19 33,0 0 63,19 0 192,2 0 1,18 0-129,2 0-160,-2 0-64,20 0 96,-38 0-64,19 0 33,-21 0-129,2-20 32,18 20-64,-18 0 128,-1 0 224,-1 0-128,2 0-160,-2 20 161,1-20-97,1 0 64,-2 0-224,1 0 128,-19 0-160,18 0 128,1 0-32,-20 0-32,19-20 64,-18 20-96,-1 0 96,1 0 128,-1 0 225,-20-20-65,21 20-192,-41 0 32,20 0-160,-20 0 65,0 0 63,2 0 32,-2 0-96,-20 0 32,1 0-192,-21 0 224,1 0-64,-1 0-64,1 0 0,0 0 0,-21 0-32,1 0 0,-20 0 32,20 0-64,-20 0 0,0 0-160,0 0-352,0 0-225,0 0-64,0 0 32,0 0-224,0 0-608,0 0-1218,0 0-3395,21 0-5989</inkml:trace>
  <inkml:trace contextRef="#ctx0" brushRef="#br0" timeOffset="7453.125">7324 3210 26136,'-19'20'-544,"-1"0"448,40 21-1602,19-22-2818</inkml:trace>
  <inkml:trace contextRef="#ctx0" brushRef="#br0" timeOffset="7569.336">7463 3687 24983,'-20'19'192,"20"-19"-384,0 0-2050,0 0-3395</inkml:trace>
  <inkml:trace contextRef="#ctx0" brushRef="#br0" timeOffset="23842.7735">8476 3647 13068,'-20'-19'640,"-1"-1"-31,3 20 2114,-2-20-385,20 20-1249,-21 0-481,1 20-191,20 0-161,-20 19 128,20 0 97,0 22-97,20-2-63,-20-20-129,20 2 96,1-21 32,-1-1-63,-2-19 159,3 0-32,19-39-31,-20 18-193,-1-38-128,-19 19-96,0-20 96,0 1-32,0-20-128,-19-1-161,-1 2 129,-20-2 64,19 21-160,-17-2 320,17 41 96,-19-19 128,22 39 33,18-20 127,-21 20 1,21 0-33,0 20-224,21 0 0,-21 19 97,38 22-193,-18-2 0,1 0 32,17 21-64,-17-2 0,19 2 96,-20-1 0,19-38-64,-19 18-64,20-20-64,-1-19 64,1 1-32,1-21 65,-3 0 31,3-21 0,-3-19 64,-17 1-96,-1 0 0,-20-2 96,0 2-128,0-1 128,-41 1-96,23 19 64,-2-1 97,0 21-129,-1 0 64,1 0-32,2 21-32,18-1-160,0 19 128,0 1-128,0-1 0,18 2-64,23-22-288,-21 21-321,39-21-512,-19-19-545,-1 0-801,1 0-2209,0-19-6567</inkml:trace>
  <inkml:trace contextRef="#ctx0" brushRef="#br0" timeOffset="24291.0157">9290 3528 18065,'0'-39'1825,"0"19"321,0 20-512,0-20-321,-21 20 257,1 20-577,2 19-641,-2 1-96,-1 0 129,21 0-321,0-1 96,21-19-320,-1-1-1,-2-19-63,2 0-128,1 0 64,-1-19-65,0-21 129,-20 21-64,0-21 96,0 19 128,-20 2-1,20 19 194,0 0 127,0 19-128,0 2 0,0 38 64,20 0-128,-1 2 193,21 17 127,0 3 96,-1-22-191,-19 1-33,20-1-192,-19-20-32,-3 22-32,-18-42-160,-18 1-32,-3 0-225,1-20-191,0 0-257,-20 0-448,1-40-129,19 21-1088,-20-42-1954,21 22-8072</inkml:trace>
  <inkml:trace contextRef="#ctx0" brushRef="#br0" timeOffset="24994.1407">9587 3865 18001,'0'0'1569,"0"-20"417,0 1-609,-20-21-352,20 1 96,-18-2-96,-3 2-608,21 0-257,0-1-192,0 0-32,0 20 128,21 0-96,-21 20-32,18 0-32,22 0 31,-19 20-95,17 19 224,3-18-128,-1 19 64,-21-21 0,21 21 0,0-21 0,-21-19 225,21 0-161,-20 0 32,0 0-32,-1-19 64,1-1-32,-20 0 64,0-19-64,0 19 64,0-20-32,-20 20 1,1 0 127,-1 20-32,0 0 64,0 20-192,0 19 1,1 2-1,19-2 64,0 1-64,19-1-128,21 2-96,-20-2 192,39-19-32,-18-20-192,17 0 320,3 0-64,-2-20-64,-19 0 32,-21-19 96,1 18 96,0-18-31,-20-1-65,0 21-32,0-21 32,-20 0-32,0 20-128,20 0 192,-19 20-64,-1 0-31,0 20-65,20 19 32,-20 2 32,20 18-32,20-20-128,0 2-32,19-2-97,1-19-159,20-20-64,-1 0-65,-18 0-352,18 0-1216,-19-20-1058,-21 1-2819,1-1-6502</inkml:trace>
  <inkml:trace contextRef="#ctx0" brushRef="#br0" timeOffset="25638.6719">11255 3548 20115,'-20'0'768,"0"19"289,0 2 769,0 19-257,1-1-351,19 20-322,0-18-447,39-2-289,1-19-128,1-20 160,18 0-128,-19-40-64,19 21 64,-39-22-224,0-18-32,-1 20 96,-38-1 96,-1 0-224,-20 0-129,-19 40 1,18-19 128,21 19-160,2 19-353,-3 1-576,21 19-513,39 2-929,-19-2-3202</inkml:trace>
  <inkml:trace contextRef="#ctx0" brushRef="#br0" timeOffset="25833.9844">11772 3747 8872,'-41'-21'9161,"-17"-18"-6631,17 19-96,-18-19-736,-1-22-193,1 2-480,19 0-480,1-21-321,39 21-128,0-21-64,0 41-32,39-1-64,-19 0-384,20 40-673,19-20-769,-19 40-1602,-1 1-5604</inkml:trace>
  <inkml:trace contextRef="#ctx0" brushRef="#br0" timeOffset="26022.461">11294 3389 23862,'0'-20'1858,"0"20"-193,41-19-191,-1-1-737,-1 20-577,21-20-160,-1 20-545,0 0-1088,1 20-1058,-1-20-1921,-18 0-11852</inkml:trace>
  <inkml:trace contextRef="#ctx0" brushRef="#br0" timeOffset="26645.5078">12387 3548 20403,'0'19'1313,"19"-19"-1217,1 0 1089,0 0 257,20 0-738,-1 0-447,-19 0 287,21-39-352,-3 19 0,-17-19-192,-1 0-96,-20-2 96,0 21-64,-20-19 64,-21 19 160,23 1-160,-23 19 97,1 0 95,21 19 96,-21 1-256,20 19 64,0 22-224,20-22 128,0 20-32,20-20-96,0 2-513,20-2-768,19-19-673,0 19-1730,-18-39-6598</inkml:trace>
  <inkml:trace contextRef="#ctx0" brushRef="#br0" timeOffset="26971.6797">12922 3449 19090,'-39'-19'3139,"-1"38"-1698,20 1 160,0 0-544,1 19 64,19 0-224,-20 2-576,40-21-321,-20-1 0,19 1-64,21-20-33,-20 0-159,19-20 160,-19 1 0,0-1 160,-20 0-96,20-1 64,-20 2 0,0-1 0,-20 0 96,20 1 64,0 19-159,-20 19 63,20 1-225,0 0 33,0-1-32,20 22-576,21-21-866,-3-1-864,3-19-1250,18 0-3202</inkml:trace>
  <inkml:trace contextRef="#ctx0" brushRef="#br0" timeOffset="27196.2891">13260 3389 19410,'-59'0'2050,"39"20"-417,0 1 225,0-2-545,0 40 97,20-19-193,0 0-609,20 0-415,40-1-225,-21-19 64,21-1-193,19-19-255,-20-19 32,2-1-481,-2 0-512,-19-19-257,-21-2-800,-19 2-1442,-19 0-8327</inkml:trace>
  <inkml:trace contextRef="#ctx0" brushRef="#br0" timeOffset="27493.1641">13300 3091 22036,'19'41'1153,"1"-22"1026,20 21-546,-1 19-224,2 1-191,-1-1-514,-22 21-480,43-21-63,-22-19-129,1-21 32,0 2-64,-21-1-64,-19-20-32,20 0 31,-20 0 65,0-20-32,0-20 96,0 0-128,0 21 0,20-21 32,-20 40-64,20-19 96,0 19-96,19 19 160,-19 21-160,21-1-577,18-19-960,-19 20-1634,-1-20-1410,1-20-14669</inkml:trace>
  <inkml:trace contextRef="#ctx0" brushRef="#br0" timeOffset="28058.5938">14649 3291 16719,'20'-41'3267,"-20"21"-1793,20 20 832,1 20-416,-1 21-641,-2 18-320,3 0-192,19 1 63,-1-1-543,1-20 63,0 2-32,-1-2-192,-19-39 0,20 20 0,-40-20 33,19 0 63,-19 0 96,0-20-64,-19-19-160,-1-2 128,0 2-288,0 0-256,20-1-449,-20 0 65,20 20-257,20 0-705,-20 20-800,20 20-417,0-20-1473,0 20-6535</inkml:trace>
  <inkml:trace contextRef="#ctx0" brushRef="#br0" timeOffset="28333.0078">15165 3469 12267,'41'-20'3876,"-21"20"-609,19 0-320,-19-19-833,0 19-513,0 0-576,-1-21-544,1 21-257,-20-20 0,20 20 96,-20-20-31,0 20-193,-20-19-32,0 19-64,1-20 0,-1 20 96,0 0-96,-21 0 128,23 20 64,-2-1 64,0 21 65,20-19-129,0 18-128,20 0-96,18 1-64,3-21-385,-1 2-191,19-1-513,0 0-865,-19-20-737,1 0-2722,-3 0-8745</inkml:trace>
  <inkml:trace contextRef="#ctx0" brushRef="#br0" timeOffset="28528.3203">15662 3628 20275,'0'-20'1601,"-19"0"898,19-1-546,0 2-415,-20-21-353,20 1-288,0 19-513,0-20-256,0 0-128,0 21-32,20-1-32,-20 0-416,19 20-449,1-19-544,0 19-1154,20 19-1313,-21-19-2914</inkml:trace>
  <inkml:trace contextRef="#ctx0" brushRef="#br0" timeOffset="28759.7657">15979 3091 17712,'-20'-39'2691,"20"39"-577,20 19-353,1 1 33,-1 21-320,0 18-449,-2 19-545,3 3-384,-1-1-384,20-2-449,-21-38-448,1 0-641,0-20-864,0 0-1378,-20-20-9417</inkml:trace>
  <inkml:trace contextRef="#ctx0" brushRef="#br0" timeOffset="29129.8828">15880 3369 20179,'20'0'2658,"0"0"-1601,19 0 1281,2 0-1217,17 0-320,-17 20-224,18-20-385,-19 0-96,0 0-64,-1 0-96,1 0 0,-20 0-32,-1-20 0,1 1 64,0-1-96,-20 0-1,0 1 33,0 19-96,-20-22 128,0 22-160,1 0 288,-1 0-160,0 22 192,-20-3-64,21 21 64,19-1 160,-20 2-64,20-2-63,20 0-129,19-19-96,1 0-257,19-1-127,2-19-417,-2 0-897,-19 0-1249,-1-19-5445,1 19-4772</inkml:trace>
  <inkml:trace contextRef="#ctx0" brushRef="#br0" timeOffset="29325.1953">17052 3230 25592,'0'0'736,"-20"20"482,20 21-193,-20-2 192,-20 20-192,21 1-673,19-20-288,0 19-512,19-40-193,1 22-224,-20-41-768,20 20-1378,-20-40-2018</inkml:trace>
  <inkml:trace contextRef="#ctx0" brushRef="#br0" timeOffset="29492.1875">16773 3369 24182,'20'20'961,"21"-20"1217,-3 20-704,43 1-1058,-2-2-320,-20 1-160,1 0-608,-1-20-514,-39 19-831,21 1-1603,-23-20-10697</inkml:trace>
  <inkml:trace contextRef="#ctx0" brushRef="#br1" timeOffset="32296.875">8039 3985 13933,'0'19'897,"0"-19"-865,0 20 1985,0 1-863,0 18-386,20 1-95,-20-21-225,20 21-159,-20-19 159,20-21 65,-20 19-193,0-19-32,20 0-32,-20 0-31,0 0 31,19 0-64,1 0 32,0 0 32,0 0-191,0-19 95,19 19 0,-19 0 64,21 0-160,-23 0-128,22 0 160,1 0-64,-2 0 0,1 0-96,19 0 128,1 0-128,-1 0 64,2 0 32,-2 0-64,-1-21 32,3 21-128,-22 0 160,41-20-96,-21 20 128,0 0-32,22 0-160,-22-20 192,20 20 32,-19 0-160,-1 0 32,2-19 128,-3 19 0,1 0-64,-18-20 0,18 20 64,1 0-160,-21-20 0,21 20 96,-1 0-288,-18 0 96,17 0 32,-17 20 32,-3 0-65,3-20-95,-1 19 0,-1 1 160,-19 0-64,0-20 192,0 21 32,0-21 32,-1 19-96,1-19 160,0 0-128,1 0 128,-1 0-64,-20 0 417,18 0-65,-18-19 481,20 19 0,-20-21-128,0 1-193,0-19-351,0 19-97,0 0-320,0 1-385,0-1-448,0 20-384,0 0-769,0 0-2306,0 0-8200</inkml:trace>
  <inkml:trace contextRef="#ctx0" brushRef="#br1" timeOffset="32898.4375">9170 4243 19762,'20'-20'929,"-20"20"-384,-20 0 576,-18 20-609,-3 0 737,-18 19-384,-1 22-480,-19-2 95,20 0 385,-22-19-193,22 19-223,19-19-225,1-21-224,19 2-32,20-1-512,0 0-610,0-20-863,20 0-898,-20 0-3363</inkml:trace>
  <inkml:trace contextRef="#ctx0" brushRef="#br1" timeOffset="33579.1016">6947 4957 15246,'0'-20'2306,"0"0"96,0 20-448,0 0-673,0 0 321,0 20-769,0 0-32,0 21-257,0-22-160,0 40-63,0-18-65,20-21-192,-20 19 0,20-19-416,1 19-257,-21-39-448,18 20-608,2-20-481,-20 0-1250,20 0-2657</inkml:trace>
  <inkml:trace contextRef="#ctx0" brushRef="#br1" timeOffset="33789.0625">7046 4978 12972,'0'-21'1729,"0"1"930,0 20 64,0 0-1378,0 20-448,0 1 352,0-1-160,0-1-192,0 21-129,20-21-351,1 22-161,17-21-160,-17-1-96,19 1-96,-20 0-448,-1-20-257,1 0-673,-20 0-255,0 0-898,-20 0-4099</inkml:trace>
  <inkml:trace contextRef="#ctx0" brushRef="#br1" timeOffset="33992.1875">6769 5137 5381,'0'0'14413,"0"0"-12779,0 0 31,20-20 161,-1 20-256,21 0-706,0 0-447,-1-21-257,1 21-224,1 0-224,17 0-385,-17 0-640,-23 0-673,23 21-641,-41-21-1761,0 0-11659</inkml:trace>
  <inkml:trace contextRef="#ctx0" brushRef="#br1" timeOffset="34159.1797">6908 5215 17584,'-20'20'2723,"20"-20"-1794,0 0 512,20-20 32,19 20 97,-19 0-609,39-19-833,2 19-288,-23-20-449,23 20-576,-2 0-865,1 0-1633,-21 0-2788</inkml:trace>
  <inkml:trace contextRef="#ctx0" brushRef="#br1" timeOffset="34456.0547">7522 5096 15118,'0'0'4196,"-18"0"-3620,18 21 706,0-1-129,0-1 416,0 1 1,0 0-642,18-1-671,2 1-1,1 0-64,19-20 0,-22 0-96,23-20 161,-21 0-65,-20 1-224,20-21 0,-20 21-64,-20-1-193,-20-21-63,1 41-32,-1-19 160,-1 19 127,2 0 33,19 0-192,0 19-673,20-19-576,20 20-321,0 1-1313,1-1-4004</inkml:trace>
  <inkml:trace contextRef="#ctx0" brushRef="#br1" timeOffset="34680.6641">7860 5215 13324,'0'0'4965,"0"0"-2755,-20-19-32,-19-1-801,19 0 33,-20 1-449,1-1-385,-1-21-384,20 22-128,-1-1 161,3-19-161,18 19-32,0-1-64,18 1-32,23 20 31,-1-20-31,-1 20-128,1 0-769,0 0-832,-1 0-738,-19 20-2305,1-20-11724</inkml:trace>
  <inkml:trace contextRef="#ctx0" brushRef="#br1" timeOffset="34854.4922">7504 5057 21620,'-21'19'1185,"21"-38"609,21 19-289,17 0-320,-17 0-160,19 0-768,19 0-257,0 0-641,-19-20-480,20 20-705,-21 0-1345,-19 0-6054</inkml:trace>
  <inkml:trace contextRef="#ctx0" brushRef="#br1" timeOffset="35477.5391">8237 5096 15086,'20'-39'1922,"-40"39"-609,20-20 1121,0 20-288,0 0-961,20 0-993,-20 20 994,0-1-418,20 1-255,0 21-97,1-22-224,-3 1-63,2 0-33,0-1-128,-20-19-321,21 0-736,-21 0-640,20 0-417,-20 0-1730,-20-19-8744</inkml:trace>
  <inkml:trace contextRef="#ctx0" brushRef="#br1" timeOffset="35635.7422">8198 4917 17520,'0'-39'2274,"0"39"-961,0-20-31,0 20-802,0-19-512,20 19 32,-1 0-737,1 0-1216,0 19-1250,-20-19-2787</inkml:trace>
  <inkml:trace contextRef="#ctx0" brushRef="#br1" timeOffset="35897.461">8417 4998 4003,'39'59'10282,"-19"-40"-8040,0-19 545,-20 20-737,20-20-257,-1 0 193,-19 0-576,0 0-706,0 0-319,0-20-65,0 20-128,0 0-96,0-19 0,0-1-96,0 20 0,0-20-64,20 20-32,0 0 0,0 0-32,0 20 96,0-20-160,19 20-257,1-1-608,-19 1-704,17 1-481,-17-21-1410,-1 0-4516</inkml:trace>
  <inkml:trace contextRef="#ctx0" brushRef="#br1" timeOffset="36173.8282">8992 4998 16687,'20'-20'1314,"-20"-1"768,0 1-737,-20 20-576,20 0 416,-20 0-128,0 20-513,-19 1 65,19-1 448,0-1-64,20 21-289,-21-21-223,21 22-289,21-21-96,19-1 64,-20-19-96,19 20 0,1-20-224,-1 0-352,1 0-449,1-20-865,-23 20-832,-18 0-2211,20-19-11082</inkml:trace>
  <inkml:trace contextRef="#ctx0" brushRef="#br1" timeOffset="36332.0313">9211 5057 17328,'38'19'3812,"-38"-19"-2371,20 0 993,-20 0-1217,21 20-544,-1-20-385,0 21-256,-20-21-448,19 20-513,1-20-833,-20 0-800,0-20-3492</inkml:trace>
  <inkml:trace contextRef="#ctx0" brushRef="#br1" timeOffset="36468.75">9111 4858 18513,'-40'0'993,"20"0"-705,20 0-480,20 0-1345,0 0-1570,21 20-11850</inkml:trace>
  <inkml:trace contextRef="#ctx0" brushRef="#br1" timeOffset="37375.9766">9508 5076 9096,'0'-59'2787,"0"40"192,0-1-705,-20-21-481,20 21 33,-20 20-384,20-19-546,-20 19-703,20 0 639,-19 19-896,19 1 385,-20 0 95,20 21 32,0-2-31,20 0 63,-1-19-159,1 21-65,0-22-32,20-19-32,-19 0 32,-3 0 1,2-19-33,0-1-128,1-1-32,-1-18-64,-20-1-64,0 21 32,-20-22-32,-1-18-65,1 19-575,20 1 1440,-20-21-640,2 40-256,18 0 224,-21 1 32,21 19 129,0 0-354,0 0 258,21 19 63,-21 1 0,18 19 0,-18 2 32,20 18-128,0-20-256,1 1 608,-1 1-512,-2-2 96,3 0 96,-1 2 1,0-21-1,19-1-64,-19-19 96,0 0-32,20 0-96,-21-19 32,21-1-32,-20-1 32,-20-18-32,20 19-32,-20-19-32,0 19-96,0-21 0,-20 21 31,0 1-63,0-1-448,-19 20 1408,39 0-832,-20 0-64,20 0 128,0 20-352,0-1 896,0 21-608,0-19 321,20 18-97,-1-19-128,1 19-32,0-19 0,20 1-289,-1-21-223,-19 0-353,21 0-640,-23 0-609,-18 0-1442,20-21-4547,-20 21-33</inkml:trace>
  <inkml:trace contextRef="#ctx0" brushRef="#br1" timeOffset="37671.875">10083 4937 18129,'21'20'1281,"-21"1"961,20-1-929,0 19 385,-20-19-97,18-20-576,-18 19-576,0-19-225,0 20 0,0-20 193,0-20-65,-18 20-384,18 0 32,0-19-96,0-1-128,0 0 63,0 20-63,18-19-32,-18 19 96,21 0 0,19 19 96,-20-19-97,-1 20-223,1 0-321,20-1-448,-20 1-480,0-20-545,-1 0-1538,-19-20-6085</inkml:trace>
  <inkml:trace contextRef="#ctx0" brushRef="#br1" timeOffset="37889.6485">10381 4739 17456,'20'0'3716,"-20"0"-2531,20 20 1089,1-1-673,-1 22-287,-2-2-354,23 1-479,-21-21-289,0 21-384,19-19 224,-19-1-512,0-20 159,0 19-672,-20-19-832,0 0-610,0-19-2529,-20 19-12269</inkml:trace>
  <inkml:trace contextRef="#ctx0" brushRef="#br1" timeOffset="38065.4297">10302 4898 21043,'0'19'1826,"20"-19"-417,20-19 353,-1 19-1185,2 0 832,-3 0-1761,3 0 640,-1 0-640,-1 0-1602,1 0 224,-20 0-3170,-1 0-11724</inkml:trace>
  <inkml:trace contextRef="#ctx0" brushRef="#br1" timeOffset="38793.9453">11057 4917 19186,'0'20'993,"0"-20"416,0 0 257,19 0-834,-19 0-447,20 0 191,0 0-159,0 0-97,0 0 32,-1 0-96,1-20 1,-20 1-481,0 19 992,0-20-1633,0 0 1346,-20 20-545,1-19 64,-1 19-224,-20 19 160,20-19-65,-19 40 193,19-21-320,0 21 737,-1 1-577,21-22 192,0 21 32,21-21-96,-1 22-96,20-41-128,-1 20-353,21-20-416,-1 0-480,-19-20-1186,-1 20-2337,2-21-8873</inkml:trace>
  <inkml:trace contextRef="#ctx0" brushRef="#br1" timeOffset="39207.0313">11454 4937 15919,'0'-20'896,"-20"20"1154,0 0-352,-1 20-353,21 0 449,-18 1-289,-2 18-576,20-19-384,0 19-129,0-19-96,20 1-127,-2-1-1,23-20-32,-21 0 96,0-20-64,-1-1-160,1 1-64,-20-19-128,0 19-64,0-19 0,0-2-96,-20 2-161,1-1-480,-1-20 1153,0 1-544,0 20 448,20-1-96,-21 19 160,21 2 385,0 19-161,0 0 65,0 19-65,21 2 192,-21 19-127,20-1-161,0 0-64,-20 22-128,39-2-31,-19-20-290,0 2-832,20-2-352,-21 1-737,21-21-513,-20-19-2850,1 0-8616</inkml:trace>
  <inkml:trace contextRef="#ctx0" brushRef="#br1" timeOffset="40076.1719">11851 4917 9961,'0'0'2947,"0"0"-2563,0 0 1858,0 0-832,0-19 800,0 19-1025,0-20 64,0 0-865,0 20 65,-20 0 416,-1 0-225,1 0 33,2 0 63,-2 20 1,-1 19-192,21-19 640,-20 0-929,20 21 64,20-22-95,1 1-97,-1-20-32,18 0 0,-17 0 96,-1 0-384,0 0 64,-1-20-64,-19 1-225,0-1 481,-19-1-320,19 1 32,-20 20 0,0 0 160,20 0-33,0 0-31,0 20 160,0 1 0,20-1 32,0-1-128,19 21 128,1-1-96,-1 2 64,1-2-64,0-19 64,-19 19-32,-21-19 161,0 20-161,-21-20-64,1 0-225,-20-1-31,20-19-257,-19 0-31,-21 20 31,21-20-159,-2 0-257,21 0 320,-18-20 385,17 1 256,21-1 64,0 0 32,21 1 64,-1-22-64,-2 21-64,23 1 128,18-21 353,-19 21 223,19-22 33,1 2 0,-19-1-129,17 21-352,-37-22-127,17 21-1,-17 0 96,-21-19-416,0 19 1024,0 20-703,-21-19-1,21-1-64,-18 20-32,18 0-224,-20 0 96,-1 0 31,1 20 1,0-1-96,2 1 224,-3 19-544,21 1 800,0-19-608,0 18 256,21 1-128,-3-21-161,2 1-351,0 1-161,21-21-288,-23 0-256,23-21-962,-1 21-1600,-21-39-4357</inkml:trace>
  <inkml:trace contextRef="#ctx0" brushRef="#br1" timeOffset="40366.211">12466 4858 12651,'0'-60'3332,"0"21"-578,0 39-608,0-20-865,0 20-256,0 0-128,-20 20 32,20-1-384,0 1-33,0 1-127,0 18-97,20-19-224,0 0 64,19-1-64,2 1-288,-21 0 160,18-20 128,3 21-32,-21-1-32,19-20 96,-19 19-32,0-19 0,-20 20 160,0-20 225,-20 20-129,-21-1-192,3 1-160,-3-20-608,3 21-834,-3-21-1729,1 20-5637,1-20-4293</inkml:trace>
  <inkml:trace contextRef="#ctx0" brushRef="#br0" timeOffset="43931.6407">18184 3389 17712,'0'0'2947,"0"0"-2274,19 0 960,-19 0 770,20 41-1218,0-22-673,-20 21-63,20-1-385,0-19 64,-1 20-96,1-20-288,0-20-353,0 0-800,-20 0-289,20-20-993,-20 20-2049,0-21-11435</inkml:trace>
  <inkml:trace contextRef="#ctx0" brushRef="#br0" timeOffset="44070.3125">18203 3291 13100,'-19'-22'5958,"-1"3"-4357,20 19-416,0 0-608,0 0-673,20 0-257,-20 0-544,39 0-1761,-19 0-3780</inkml:trace>
  <inkml:trace contextRef="#ctx0" brushRef="#br0" timeOffset="44336.9141">18660 3269 17008,'0'41'1921,"-20"-21"-671,0 0 607,20-1-223,-21 1-417,42 0-576,-21 1-353,40-2-192,-20 1-32,39 0-96,-39-20 160,19 19-160,-19 1 96,0-20-96,-20 0 320,0 20-127,-20-1-290,0-19-127,1 0-577,19 0-544,-20 21-1474,20-21-3106</inkml:trace>
  <inkml:trace contextRef="#ctx0" brushRef="#br0" timeOffset="44887.6953">19553 3430 11979,'-40'-21'5701,"1"1"-4067,19 20 416,-21 0-257,3 0-351,17 20 31,-19 20-640,22 0-353,-3-21-191,21 21-1,21-21-224,-3 2 0,22-21 0,19 0-96,-18-21-32,-1-18-96,-1 19 64,-19 1 160,-20-1 0,0 0 64,0 20-32,0 0-64,0 0-96,-20 20-32,20 19-64,0-19 64,0 19-417,20-18-512,0-1-512,19 0-449,-19-20-1025,20 0-2979,-20-20-7494</inkml:trace>
  <inkml:trace contextRef="#ctx0" brushRef="#br0" timeOffset="45120.1172">19711 3032 4804,'20'0'18001,"-20"0"-17040,20 20 416,0-1 385,1 42-321,-1-2-480,-2 0-320,23 1-321,-1-1-320,-1-19 0,1 0-288,-1 0-513,1-21-416,-20 1-897,0-20-448,-20 0-2051,-20-20-12779</inkml:trace>
  <inkml:trace contextRef="#ctx0" brushRef="#br0" timeOffset="45272.461">19632 3369 22164,'0'0'1826,"20"0"-737,20 0 1121,-1-19-768,42 19-674,-2-20-543,0 20-546,-20 0-960,1 0-993,-21 0-1185,-19 0-7720</inkml:trace>
  <inkml:trace contextRef="#ctx0" brushRef="#br0" timeOffset="46032.2266">20705 2993 4516,'-41'-41'15951,"41"21"-14478,-20 20-31,20 0 127,20 0-992,-20 41 127,21-21 289,-1 39-96,0 21-192,-1-2-161,1 3-127,0-3-33,0 2-192,19-1-128,1-19-128,0-20 64,19-21-96,-18 1-32,18-40 0,-19 1-96,-22-1-1,3-21 129,-1-18 32,-20 20 128,0-21-64,0 20-64,-20 1 0,20 0 288,-21 39-127,3-22-1,-2 22-128,20 22 32,-20 17-96,20-19 160,0 19-128,0 2 64,0-2-65,20 0-223,18 1-384,3-21-321,-21-19-417,19 21-319,1-42-770,0 21-1953,-1-19-6919</inkml:trace>
  <inkml:trace contextRef="#ctx0" brushRef="#br0" timeOffset="46416.9922">21557 3350 15726,'0'-40'3588,"0"40"-2403,0-19 320,0 19 705,0 19-864,-18-19-257,-2 40 0,0-21-385,-1 42-95,1-22-97,20 0-319,0-19-161,0 19-128,20-18 160,1-21-160,-1 0-1,0-21-63,19 21 32,-39-39 32,20 19 0,-20 1 128,0-21-32,0 21 96,-20 19-32,20-21 96,-21 21 1,3 0-1,-2 21-32,20-2 64,0 1-32,0 0-128,0 19-64,20-19-192,19-1-289,-19-19-159,0 21-481,0-21-609,19 0-64,-19 0-1088,0 0-2660,-20-21-6373</inkml:trace>
  <inkml:trace contextRef="#ctx0" brushRef="#br0" timeOffset="46684.5703">21895 3330 18545,'-40'0'1922,"22"0"-321,-3 20 97,1-20-353,20 19-320,0 1-256,20 21-321,19-22-255,1 1-97,1 19 0,18 1-96,-19-21 32,-21 22-32,1-21 160,-20-1-32,0 1 160,-20 0-128,-19-1-127,-1-19-322,1 20-223,-2-20-513,1 0-320,1-20-737,19 1-1666,20 19-5445</inkml:trace>
  <inkml:trace contextRef="#ctx0" brushRef="#br0" timeOffset="46911.1328">22134 3151 24887,'0'0'961,"19"0"0,1 20 576,0 19-223,0 1-321,0 1-417,-1 18-384,1-20-192,0 2-192,0-2-224,1-19-449,-3-1-673,-18 1-928,0-20-1378,0-20-8071</inkml:trace>
  <inkml:trace contextRef="#ctx0" brushRef="#br0" timeOffset="47082.0313">22074 3389 22997,'0'0'1986,"20"0"-448,20 0 864,-1 0-897,21-20-512,-1 20-416,20 0-513,-18-19-320,-22 19-513,-19 0-480,0 0-961,0 0-1474,-20 0-8359</inkml:trace>
  <inkml:trace contextRef="#ctx0" brushRef="#br0" timeOffset="47560.5469">22849 2993 19122,'19'-61'3491,"-19"61"-1633,0 0-769,20 0 768,20 41-319,-20-2-289,19 20-416,-19 2-321,0 17-159,19 3-97,-19-22-128,0 0-32,0 1-32,19-1-288,-19-39-96,-20 20-257,20-20-320,-20-20-448,0 0-513,0 0-672,0 0-1634,0-20-7591</inkml:trace>
  <inkml:trace contextRef="#ctx0" brushRef="#br0" timeOffset="47922.8516">23523 3250 19794,'20'-20'737,"-40"20"-289,20 0 1122,-20 20-353,0-20-256,-19 19-192,-1 22-353,1-21 0,-1 0 257,0 19 32,21-19-65,-21 1-31,40-21 160,0 0-225,0 0-256,0 19 33,20-19 63,0 0 97,-1 0-97,1 0-128,0 20-128,20-20-128,-1 0 0,1 0-256,-1 20-224,1-20-225,1 19-416,-23-19-673,2 0-864,1 20-770,-1-20-2946,-20 20-7174</inkml:trace>
  <inkml:trace contextRef="#ctx0" brushRef="#br0" timeOffset="48385.7422">23961 3628 14285,'0'0'2338,"0"0"-448,0 0 929,0 0-962,0 0-447,0 0-161,18 0-256,-18 0-128,0 0 160,0 0-64,0 0-385,0 0-191,0 0-129,0 0 32,0 0-128,0 0 0,0 19-64,0-19 1,0 0-65,0 0 32,20 0-96,-20 0-225,0 0-511,0 0-770,0 0-2209,0-19-7848</inkml:trace>
  <inkml:trace contextRef="#ctx0" brushRef="#br0" timeOffset="62824.2188">257 6228 8295,'-20'-19'1057,"0"-1"128,1-1 545,-1 21 128,20-20-225,-20 20-223,20-19-385,0 19-257,0 0 1,0 0 64,0 0-224,20 0 95,-20 0 1,0 19-129,20 22-127,-1-2-65,1 20-63,0 2-161,21-2 256,-23-20-320,2 22 32,21-22-32,-21 0 225,19-19-257,-19 0 96,0 1 32,-20-21 192,0 19 193,0-19-513,0-19-96,-20-2-96,0 1-32,-19 0 96,19-19-225,-21-22 97,21 22-128,-18-20 160,17-21 96,1 21-128,0 0 31,20-1-31,0 1 128,40-2 192,-19 41 64,17-19-288,3 39 96,17 0 96,-17 20-224,-21 19-224,0 2 160,-1 18-96,1-20 63,-20 22 1,0-22-32,-20 0 224,1 1 160,-1-19-128,0-2 96,0 1-32,-1-20 288,21 0-352,-18 0 609,18 0-321,0 0-64,-20 0-63,20 0 159,20 0-96,-20 0 64,39 20-95,-19-1-129,0 1 32,19 0-96,1-1 0,0 3-32,-21-22-32,21 19-32,-20-19 128,19 20-96,-19 0 96,0-20-193,1 19-63,-1-19 224,-2 0-224,3 20 160,-1-20 64,-20 0 32,0 0-32,20-20 128,-20 20 128,0 0-31,0 0 63,20-19-128,-20 19-64,0 0-32,20 0-32,-20 0 32,0 0 96,19 0 1,1-20-65,0 20 96,-20-20-64,20-21 64,-20 22-32,0-1 0,0 0-31,-20 1-33,0-1 32,0 20 0,1-20-32,-1 20-64,0 0-96,0 0 64,0 20-128,20 0 128,-21 19-32,21-19 32,0 21-160,0-2 31,0-19-479,21 19-769,19-19-705,-20 1-321,19-21-1889,21 0-5605</inkml:trace>
  <inkml:trace contextRef="#ctx0" brushRef="#br0" timeOffset="63221.6797">1448 6426 17936,'20'-39'1698,"-20"39"160,0-20 32,-20 1-193,0 19-544,1-21-288,-1 21-416,-20 21-193,20-2 192,1 21 33,-1-1-289,0 0-96,0 2-256,20-21 288,20 0-64,20-1 96,-1-19-32,1 0 32,-20 0 1,-1-19-1,1-1-32,0 0 96,0 1-320,-20-3 160,0 22-160,0-19 64,-20 19-192,0 0 64,0 19-1,20-19-31,0 22-352,0-3-577,20 21-929,20-21-545,-20-19-1184,19 20-4485</inkml:trace>
  <inkml:trace contextRef="#ctx0" brushRef="#br0" timeOffset="63541.0157">1865 6348 18929,'0'-21'801,"-20"21"160,1 0 160,19 0 96,-20 0 673,0 21-673,20-2-832,-20 1-225,20 0 64,20-1 0,0 1 129,0 0-257,-1-1 64,21 3-32,-20-3 0,1 1 64,-3 0 128,-18-20 97,0 19-161,0 1-384,-18 0-192,-3-20-353,1 21-320,20-21-737,-20 0-512,0 0-1729,20 0-6984</inkml:trace>
  <inkml:trace contextRef="#ctx0" brushRef="#br0" timeOffset="63888.6719">2143 6466 19698,'0'-20'1570,"0"20"-834,0 0 417,0 0 353,-19 0-321,-1 20-224,20 21-417,0-22-255,20 1-97,-1 19 0,1-19-32,20-20-32,-20 0 161,19 0-65,-19-20-224,0 1 0,0-1-64,-20 0-160,0 1 31,-40-3-223,20 3-97,-19-1-191,-21 20 31,21 0 257,-1 0-193,40 20-480,-20-20-1473,20 19-2435,20-19-10538</inkml:trace>
  <inkml:trace contextRef="#ctx0" brushRef="#br0" timeOffset="64293.9453">2440 6407 19122,'20'19'928,"1"1"97,-21 0 577,0-1 448,20 3-256,-20-3-609,0 1-545,0 0-351,0-20-1,0 0 160,0 0-95,0-20-1,-20 20-256,20-20-128,20-21-32,-20 22 32,20-1-32,-2-19 64,3 39 64,-21 0-64,40 0 64,-20 0-96,0 19 128,19 1-160,1 0-352,-20-1-321,19 3-736,-19-3-1026,1-19-1120,-21 0-9482</inkml:trace>
  <inkml:trace contextRef="#ctx0" brushRef="#br0" timeOffset="67362.3047">377 7042 5541,'-41'0'3395,"41"0"-2242,-20 0 1409,20 0-31,0 0-898,0 0-608,0 0-384,0 0-193,0 0 129,0 0 192,0 0-65,20 0-63,-20 20-129,21-20-63,-21 0 63,20 0 97,0 0-129,-2 0-159,3 0 31,-1 0-64,0 0 33,19 0-33,1 0-96,0-20-192,-1 20 96,1 0-64,-1 0 32,1 0-32,1 0 0,-2 0 0,21 0-32,-21 0 193,21 0-1,-1 0 0,2 0 0,-2-20 0,-1 20 64,23-20 65,-22 20-97,20-19-96,0 19-96,-18-20 64,18 20 193,0-21-225,1 1-193,-21 20 226,20-19-194,-18 19 258,18-20 95,-20 20-192,1-20 192,19 20 64,-20 0 33,2-19-97,-2 19 32,-1 0-160,-17 0 1,-1 0-33,-1 0-96,-19 19 64,20-19 32,-20 0-128,19 20 64,-19-20-32,1 0 64,-1 20 32,-20-20-128,18 0 224,-18 0-96,0 0 128,0 0-160,0 0-256,0 0-224,0 0-33,0 0-255,-18 0-513,18 0-481,0 0-672,-20 19-385,20-19-1761,0 0-6791</inkml:trace>
  <inkml:trace contextRef="#ctx0" brushRef="#br0" timeOffset="67695.3125">3136 6268 22229,'0'-20'2562,"-20"20"-672,20-20-833,0 20-449,0 0-351,0 0-225,0 20-417,0-20-768,20 39-1249,-20-19-577,0 21-3619</inkml:trace>
  <inkml:trace contextRef="#ctx0" brushRef="#br0" timeOffset="67847.6563">3195 6625 9384,'0'40'13581,"-20"-40"-12171,20 0-1,0 0 128,0 0-1056,0 0-417,0 0-641,0 0-1441,0 0-1185,0 0-1953</inkml:trace>
  <inkml:trace contextRef="#ctx0" brushRef="#br0" timeOffset="113184.5703">3831 6446 4676,'0'20'12556,"0"-1"-12332,0-19 353,20 0 1440,-1 0-703,-19 0-385,40 0-289,-20-19 129,0 19-289,-1-40-127,21 21-1,-20-1-64,-20-19-95,20 18-97,-20-19 128,0 21-96,-20-1-32,20 0-128,-40 1 32,20 19-32,1 0 0,-21 19 64,20 1 96,0 19 128,1 1 129,-1 0 31,20 0 33,0-1-65,0 0-64,0 2-160,20-21-64,19 0-128,-19-1-32,20 1-320,-21-20-289,41 0-512,-21 0-448,1 0-866,-19-20-1248,17 20-3748</inkml:trace>
  <inkml:trace contextRef="#ctx0" brushRef="#br0" timeOffset="113603.5157">4505 6426 15374,'0'-39'1986,"-20"39"256,20-20-320,0 1-417,-18-2-191,18 1-225,-21 20-385,21-20-159,-20 20 127,0 20-255,0 0-97,20 1-256,-19 18 224,19 0-191,0 1-65,0-21 32,0 22-160,19-21 63,1-20-127,0 0-64,21 0 160,-23-20-32,2 1-96,-20-22 32,20 21 128,-20 0-64,0 20 63,0-19 1,-20 19 32,20 0-32,0 19 96,-20 1-64,20 0-64,0-1 0,20 3-288,0-3-577,1 1-352,-1-20-192,19 0-1346,1-20-2018,-20 20-9032</inkml:trace>
  <inkml:trace contextRef="#ctx0" brushRef="#br0" timeOffset="113842.7735">4783 6327 17840,'-19'0'1282,"19"0"575,-20 21 65,0-2 128,20 1-288,-20 19-641,20-19-545,20 19-351,-20-17-225,20-3 96,19 1-96,-19 0-128,20-20-225,-20 0-415,19-20-386,-19 20-383,0-20-289,-20 1-1185,0-3-2210,0 3-9064</inkml:trace>
  <inkml:trace contextRef="#ctx0" brushRef="#br0" timeOffset="114139.6485">4803 6070 16912,'0'0'3267,"20"0"-2082,-20 0 897,20 39 32,0 0-385,-20 22-415,19-22-418,1 20-543,0 1-225,0-40-64,1 19-32,-3-19-32,2 0-32,1-20-96,-1 0 0,-20 0-32,20-20 31,-20 0 193,0 1-160,18-1 32,-18 0 64,0 1-32,21-2-32,-21 21 64,20 21-160,0-2 128,20 1-448,-21 19-770,21-19-1472,0 0-2211,-1-1-11434</inkml:trace>
  <inkml:trace contextRef="#ctx0" brushRef="#br0" timeOffset="114834.961">5677 6287 12267,'-40'-19'3395,"40"19"-1409,0-20 224,0 20-128,20 0-448,0 20 31,19-1-383,-19 1-321,21 21-289,-3 18-191,-18-40-97,21 21-64,-23 1-31,23-22-97,-21-19-32,-20 20-96,20-20 0,-20 0-32,0-20 128,0 20-96,0-41-160,0 22-96,-20-21-160,20 1-257,-20 0-736,0-2-417,20 21 225,0 1-513,0 19-2018,0 0-5958</inkml:trace>
  <inkml:trace contextRef="#ctx0" brushRef="#br0" timeOffset="115139.6485">6173 6426 15790,'59'0'3107,"-38"0"-1025,-1-19-32,-20 19-1057,20-20-192,-2 0-256,-18 1-417,21-2 32,-21 1-224,0-19 32,-21 19-64,21 20-65,-18-20 129,-22 20-64,19 20 256,1 0 65,2-1 31,-3 1 96,21 21-31,0-2 191,0-19-128,21-1-191,17 1-97,-17 0-96,19-1-385,-1-19-287,1 0-289,-20 0-449,19 0-800,-19-19-1409,0 19-2947</inkml:trace>
  <inkml:trace contextRef="#ctx0" brushRef="#br0" timeOffset="115320.3125">6570 6446 16207,'0'0'1986,"0"-20"800,-20 1-704,20-1-416,-20 0-193,20 1-704,-20-2-545,20-19-256,0 21 64,0-21-320,20 21-641,-20-1-608,20-1-353,0 21-1281,19-20-3620</inkml:trace>
  <inkml:trace contextRef="#ctx0" brushRef="#br0" timeOffset="115552.7344">6769 6030 16111,'0'20'3395,"0"0"-1441,20-1 64,-20 40-225,19 2-447,1-2-481,-20 21-385,20-21-320,0-20-96,20 0-96,-21 2-448,1-41-417,0 20-609,0-20-672,-20-20-2018,0 20-9000</inkml:trace>
  <inkml:trace contextRef="#ctx0" brushRef="#br0" timeOffset="115907.2266">6728 6307 18545,'-20'0'1890,"20"0"-193,0 0 257,41 0-64,-21 0-513,19-20-512,21 20-448,-20 0-225,-1-19-192,1 19 32,-1-20-32,1 0-160,-19 20 64,-1-19-1,-2-1-63,-18-1 32,0 1 0,0 20 0,-18 0 0,-2 0 32,-21 0 32,21 20 96,2 1-128,-3-1 160,-19 19-32,40 0-32,-20 1 128,20 0 0,0 0-128,20-21 0,0 1-96,21 0-256,-3-1-577,3-19-545,-3 0-63,23-19-1442,-22-1-1281,1 0-2659</inkml:trace>
  <inkml:trace contextRef="#ctx0" brushRef="#br0" timeOffset="116067.3828">7483 6189 17104,'21'0'2562,"-3"0"-384,-18 20-544,-18 19-321,-3 0-32,21 22-160,-20-22-832,20 0-386,20-19-479,-20 0-705,21-20-961,-21 0-2339,0 0-11850</inkml:trace>
  <inkml:trace contextRef="#ctx0" brushRef="#br0" timeOffset="116240.2344">7324 6287 5669,'-19'20'18738,"38"0"-16592,1-20-289,20 21-896,-1-21-736,21 0-33,-21 19-320,22-19-545,-23 0-576,3 0-897,-1 20-865,-1-20-3427</inkml:trace>
  <inkml:trace contextRef="#ctx0" brushRef="#br0" timeOffset="116864.2578">8257 6228 18225,'0'-19'2562,"0"19"-736,0 0 0,0 19-97,20 1-415,0 19-482,1 1-31,-3 20-449,2-21-256,0-19 33,21 0 95,-23-1-64,3-19-32,-1 0-32,0-19 64,0-1 33,-20-19-161,19-1-97,-19 21-191,0-22-288,0 2-449,-19-1-641,19 21-768,0 19-1634,0 0-9513</inkml:trace>
  <inkml:trace contextRef="#ctx0" brushRef="#br0" timeOffset="117746.0938">9389 6209 9865,'-59'-20'6086,"39"20"-4197,0 0 97,-1 20-192,21-1-513,-20 21-32,20 19-288,0 1 0,0-21-384,0 20-225,20-18-160,1-21-160,19-20 32,-21 0 0,1 0 161,0-39-257,0-2 0,0 1-129,-1 1-31,-19-21 160,0 1-160,0-20 32,-19 19-96,-1 1-257,0-2 577,0 2-160,0 20 128,1 19 0,-1 20 64,20 0 160,0 0-95,0 20-1,0 19 128,0 0 64,20 22 65,-1 18 159,1-19-287,0 19-129,20 1-64,-1-41 0,21 0-96,-1 1 32,-18-40 32,18 0 32,-19 0-64,-1 0 0,-19-20-64,0-19-32,0 19-64,-20-19 0,0-2 64,0 2-128,-20-1 96,0 21-33,-19-1 193,19-1-64,0 21 32,0 0 97,-1 21-65,3-1-64,18-1 96,0 21-160,18-1 0,23-19-193,-1 20-575,-1 0-706,1-21-512,-1 1-1057,21 0-2274,-21-20-4901</inkml:trace>
  <inkml:trace contextRef="#ctx0" brushRef="#br0" timeOffset="117949.2188">10124 6466 16431,'0'0'2018,"-20"-20"640,-1 0-928,1 1-289,2-21 33,-2 0-545,-1 0-609,1-19-64,20-1-192,-20 1 0,20 0 0,0-2-64,0 22-32,20 0-96,0 19-256,1-1-673,-21 21-448,20 0-577,-2 21-2178,-18 18-10186</inkml:trace>
  <inkml:trace contextRef="#ctx0" brushRef="#br0" timeOffset="118210.9375">9727 6228 2178,'20'-39'18481,"19"18"-17456,1 1 993,19 1-641,1-1-736,-1 20-129,-18 0-95,-23 20-257,23 19-64,-1 2 0,-1-2 0,-19 0-160,0 1 128,19 0 0,-39-20-128,20 0-224,0-20-193,0 0-351,-20 0-770,0-20-1441,0 0-2562,0-20-9161</inkml:trace>
  <inkml:trace contextRef="#ctx0" brushRef="#br0" timeOffset="118709.961">10203 5989 3010,'20'0'17137,"-20"0"-15856,20 20 1377,19 21-1024,-19-2-257,20 1-320,-20 20-352,-1-1-545,1-20 32,0 1-96,-20 0-64,21 0 32,-21-21 0,0 1-64,0-20 32,0 0-96,0 0 32,0-20-32,0 1 32,0-1-64,0-19 64,20-2-128,-2 21 128,2 1-32,1-1 0,-1 20 32,19 20 224,-19-20-160,20 19 32,-20 1 96,19-20-128,-19 0-32,20 0 160,-21 0-128,1-20 65,0 1 95,-20-1-128,20 0 64,-20 1-64,0-22-32,0 21-96,-20 1-32,0 19 0,0 0 64,1 0-128,19 19 128,-20 1-65,0 21 65,0-2 96,20 0-160,0 1 32,0 0-96,20 0-416,0-21-513,0-19-513,19 0-576,1 0-993,-1-19-4580,1-1-1890</inkml:trace>
  <inkml:trace contextRef="#ctx0" brushRef="#br0" timeOffset="118963.8672">11057 6070 8231,'-20'-20'11595,"0"20"-9577,20 0-384,-20 20-321,20-1-384,0 21-321,20-21-287,0 22-257,19-21-64,21-1-192,-21 1-161,1 0-63,0 19 320,-40-19 64,21 1 160,-21 18 160,-21-19-32,21-1 1,-20 1-97,0 0-160,0-20-288,0 19-769,1-19-1314,-1 0-1312,20 0-15630</inkml:trace>
  <inkml:trace contextRef="#ctx0" brushRef="#br0" timeOffset="119615.2344">12248 6268 12203,'20'-40'3587,"-20"1"-2465,0 18 671,-20 1-31,20-19-257,-20 39-480,-1-20-32,-17 20 32,-3 20-448,3 19-65,17 2-95,-19 18-65,20 0-192,0-18-96,20-2-64,20-19-96,20-1 160,1-19-128,-3-19 128,3-1 64,-21 0-192,19-20 128,-19 20-96,-20-19 32,20 19 32,-20 20-32,0-20 160,-20 20-128,20 20-32,0 0 97,-20 19-162,40 2 65,-20-22-128,40 21-704,-21-21-386,21-19-575,19 20-1186,-19-20-2947,0-20-6950</inkml:trace>
  <inkml:trace contextRef="#ctx0" brushRef="#br0" timeOffset="119964.8438">13201 6070 20467,'-40'-40'993,"20"40"480,0-21-128,-19 21 193,19 0-257,-1 41-224,1-21-96,2 39-448,-2-20-129,20 21-64,0-1-160,20-19-96,-2 0-160,23-20-128,18 0-128,-19-1-225,19-19-191,-19 0-386,0 0-735,-1-19-321,-19-1-1410,0-19-2241,-20 18-6855</inkml:trace>
  <inkml:trace contextRef="#ctx0" brushRef="#br0" timeOffset="120159.1797">13379 6209 14830,'0'0'3587,"-20"0"-1025,20 19-640,0 21-64,0-21-96,0 21-449,20 0-769,1-20-159,-3 0-193,23-20-32,-21 0-160,18 0 64,3-20-96,-21 0-192,0 1-160,-1-2-481,-19-19-513,0 21-543,0-21-546,0 1-1312,20-2-5126</inkml:trace>
  <inkml:trace contextRef="#ctx0" brushRef="#br0" timeOffset="120339.8438">13697 5850 14798,'0'-19'6758,"0"38"-4612,0 1 448,0 1-736,0 38-481,19-20-608,-19 22-352,20 18-257,0-40-128,0 21-96,0-20-225,1-1-223,-3-19-417,2-20-256,-20 21-577,0-21-704,0-21-1986,0 1-9706</inkml:trace>
  <inkml:trace contextRef="#ctx0" brushRef="#br0" timeOffset="120520.5078">13517 6089 24182,'-18'0'1602,"18"0"-1,18-19-287,43 19-129,-22-20-256,21 0-513,-1 20-352,1 0-320,-21 0-289,2 0-544,-1 20-704,-22-20-1090,3 20-2050,-1-20-12555</inkml:trace>
  <inkml:trace contextRef="#ctx0" brushRef="#br0" timeOffset="121649.4141">14928 5791 5957,'-20'-59'3235,"0"19"-224,0 20-192,20-19-1,-20 39-864,1-20-288,-1 40-417,0-1-224,0 21 32,-1 40 160,21-21-128,0 21-448,0 18-33,0-18-255,21 20-225,19-21-32,-1-20-192,21 1-96,-1-21-321,1-19-384,20 0-1057,-22-20-800,-17 0-1923,-3-20-10953</inkml:trace>
  <inkml:trace contextRef="#ctx0" brushRef="#br0" timeOffset="122214.8438">15364 5811 14894,'20'-39'1153,"-20"19"961,0 0-160,0 20-289,0-21-288,0 21-288,-20 21-544,0-21-225,1 20 129,19 19 63,-20-19-480,20 0 0,0-1-32,20 1-192,-20 1-160,19-1 128,1-20-129,0 19 65,0 1 32,0 0 256,-20-20-96,19 19 128,-19 1 192,0 21-32,20-21-32,-20-1-32,-20 21 32,20-21-31,0 22-65,0-21-32,0-1 0,0 1-64,0-20-64,0 20-65,20-20 161,-20 0-256,20 19-32,0-19-32,-20 0-353,21 0-608,-1 0-577,-2 0-1345,23 0-5509</inkml:trace>
  <inkml:trace contextRef="#ctx0" brushRef="#br0" timeOffset="122569.336">15682 5970 15822,'0'19'2018,"0"1"-192,0 1 384,20 19-897,-20-21-159,20 21-226,-20-21-351,20 1-353,-1-20 64,1 21 65,0-21-97,0-21-128,0 1 0,-20 1 64,19-1-256,-19 0-160,0-19-192,0 19-417,20-1-576,-20 1-417,0 1-1153,0 19-3491</inkml:trace>
  <inkml:trace contextRef="#ctx0" brushRef="#br0" timeOffset="122989.2578">15860 5752 17424,'40'-20'1858,"1"-1"-577,-23 2 0,2 19-896,1 0-65,-1 0-32,-20 19-64,0-19-160,0 41 97,-20-21-354,20-1 514,0 1-257,0-20 32,20 20 96,-20-20 0,20 19-32,-2-19 193,3 0-33,-1 20-32,0 1-96,0-21-31,-1 20-33,1 19 64,-20-19-96,20 19-32,-20-18-32,20 19 64,-20-21-320,0 1 0,0 0-321,-20-20-576,20 19-192,0-19-1057,-20 0-2307,20 0-9512</inkml:trace>
  <inkml:trace contextRef="#ctx0" brushRef="#br0" timeOffset="123257.8125">16396 6109 16559,'61'39'5381,"-43"-19"-4548,3 21-96,-1-22-257,0 21-192,0-1-191,-20-19-97,0 20-385,0-20-512,0 0-608,-20-1-1378,20-19-8840</inkml:trace>
  <inkml:trace contextRef="#ctx0" brushRef="#br0" timeOffset="124687.5">16734 5752 10698,'0'-41'3203,"0"2"-128,0 39-385,0-20-288,0 20-896,0-19-481,0 19-160,21 19 63,-3 1-31,2 19-224,0 22-161,1-22-31,-1 20-129,19 1-160,-19-1 1,20 2-33,-21-22 0,21 1-64,-20-1 32,0-18 32,-1-1 0,-19-20-31,0 0 223,0-20-64,0-1-64,0-18-128,20-1-96,-20-19 32,0-21-224,0 21-96,-20-21-256,20 21-97,0 18-64,-19 2-63,19 39-450,0 0-1024,0 20-640,0-1-898,19 22-5733</inkml:trace>
  <inkml:trace contextRef="#ctx0" brushRef="#br0" timeOffset="124904.2969">17310 5989 21460,'40'0'1569,"-20"-19"866,-1 19-610,21-20-1408,0 20-257,-21 0-160,21 0-224,0 0-577,-1 0-640,2 0-866,-21 0-2337,-2 0-12845</inkml:trace>
  <inkml:trace contextRef="#ctx0" brushRef="#br0" timeOffset="125397.461">17945 5613 21460,'0'-39'801,"-20"39"512,0 0 224,0 0-768,1 19-128,-1 1-257,0 0-416,20 19 64,-20-19-96,40-1-160,-20 2-449,20-1 609,0 0-128,19-1 256,-19 1-160,0 0 0,0-1-64,-1 22 224,1-21-353,-20-1 193,0 1 96,0 19 0,0-19-64,0 21 64,-20-21 128,20-1 0,0 21 97,0-21 31,0 1-128,20-20-64,-20 21-64,20-21-160,-20 20-224,20-20-161,1 0-160,-1 0-352,-2 0 0,23-20-448,-21 20-705,-20 0-3748</inkml:trace>
  <inkml:trace contextRef="#ctx0" brushRef="#br0" timeOffset="125716.7969">18203 5911 16143,'0'19'2338,"20"-19"-801,-20 20 962,20 0-866,-20 19-383,20-18-514,-20 19-223,20-21-225,-20 1-64,19-20-96,-19 0 32,20 0 33,-20 0-65,20-20-32,-20 1-160,20-21-32,-20 19-32,0-18-161,0 19-575,0 0-546,0 1-448,0-1-576,0 20-1313,-20 20-7080</inkml:trace>
  <inkml:trace contextRef="#ctx0" brushRef="#br0" timeOffset="126121.0938">18401 5672 13612,'20'-20'4933,"0"1"-3107,0-1 192,19 20-833,-19-20-416,1 40-225,-1-20-256,-20 20-192,0 19 1,0-19-1,0 20-64,0 0 128,0-21-256,0 21 96,0-21 0,0 1 0,20 1-64,-2 18 128,3-19 0,-1 0 128,0 19-128,0-18 128,-1-1-64,1 19 0,-20-19-128,20 0-64,-20-20-160,0 19-448,0 1-706,-20 1-1056,20-21-2371,-20 20-10249</inkml:trace>
  <inkml:trace contextRef="#ctx0" brushRef="#br0" timeOffset="126614.2578">18719 5574 12043,'20'-21'4036,"0"1"-1890,19 20 224,1 20-224,0 20-128,-1 19-449,22 0-896,-23 21-449,3-1-96,-1 1 65,-21 0 31,1-21-128,-20 0-64,0 2-32,0-22 64,-20-19-224,20-1-96,-19-19-289,-1 0-192,0 0-704,0 0-865,20-19-1538,-21 19-7847</inkml:trace>
  <inkml:trace contextRef="#ctx0" brushRef="#br0" timeOffset="126940.4297">19434 6367 22869,'0'20'3171,"0"-20"-3459,0 0 160,20 0-257,0 0-415,-20 0-65,0 0-2626,0 0-15696</inkml:trace>
  <inkml:trace contextRef="#ctx0" brushRef="#br2" timeOffset="131385.7422">20824 6030 7783,'0'-21'1826,"0"21"256,0 0 1153,0 0-545,0 0-1537,0 0-224,19 0 577,-19 0-289,20 21-384,-20-1 288,20 0-577,-20-1-160,20 1-159,0 0-1,-1-1-32,-19 1 0,20-20 97,-20 0-65,20 0-192,-20 0 288,0 0-160,0-20 0,0 20-32,0-39 97,0 19-161,0 1-96,0-21-96,0 19-289,0 1-319,0 1-482,0 19-191,20 0-929,-20 0-2307,21 0-10441</inkml:trace>
  <inkml:trace contextRef="#ctx0" brushRef="#br2" timeOffset="131957.0313">20883 5791 1249,'-40'0'3107,"21"-19"-449,-1 19 129,0 0-609,0 0-96,0 19-96,1 1-513,-1 0-288,20-1-352,0 22-96,0-2 63,0 1 1,0 20-160,0-1-33,20-19-351,19 20 63,1-21 0,-1-19 1,1 0-65,19-1-160,1-19 160,-21-19-224,22-1 64,-23-19-128,-17 19-32,19-21 0,-20 2 64,-20-20 32,0 18-128,0 2 32,-20-1 32,0 21 32,0-22-32,-1 21-192,-17 1 64,-3 19 95,21-20-415,-19 20-64,-1 20-1218,20-20-1697,1 19-6279</inkml:trace>
  <inkml:trace contextRef="#ctx0" brushRef="#br2" timeOffset="134291.9922">22452 5057 1793,'0'-20'3492,"-20"20"-1250,20-20-897,0 20 32,0-19 129,0 19-513,0 0 160,-20-20 64,20 20-96,0 0-160,0 0 64,-20 0-96,20 0-193,0 20-63,-21-20-257,21 0-95,-20 19 95,20-19-64,0 20 1,-18 0-1,18-1 129,0 1 95,0-20-288,0 21-31,0 18 127,0-19-64,0 0 65,0 19-257,0 2 32,0-2 64,0 0-32,0 1 32,0 1-63,18 18 127,-18-20-128,0 21-64,0-1 64,0 0 32,0 2-31,0-2 159,0-20-96,0 21 64,0-20-127,0-1 127,0 22-160,0-22 128,20 20-160,-20-18 96,0 18 1,0 0-161,0 1 64,0-21-192,21 20 224,-21-18 0,20-1-192,-20 19 160,20-19-64,0 0-64,-20-1 224,19 0-32,1 2-128,-20-2 161,20 1-193,-20-1 128,20 2-224,-20-2 192,20-19-64,-20 19-160,19-18 160,-19 19-64,20-21-33,-20 1 162,20 0 31,-20 19-353,20-18 290,-20-1 63,20-20-224,-20 19 128,0 1-96,19-20 64,1 0-65,-20 20 130,20-20-97,1 0 32,-1 0-33,-2 0 33,2 0 65,1 0-97,-1 0 128,19 0-321,-19 0 321,0 0-224,0-20 128,19 20 0,-19-20-160,0 20 96,20-19 96,-21-1-224,1-21 256,0 22-128,-20-21 128,20 21-64,1-21-64,-3 0 128,-18 20-96,20-20 32,-20-20 96,20 21-64,-20-1-32,21-19 160,-21-1-224,20 21 160,-20-20-96,20-2 96,-1 22 1,-19-22-1,20 42-96,-20-21 64,0 1 160,0 0-320,20-22 160,-20 22 64,20 0-128,-20-22 32,0 22 128,0 0-160,0-1 64,0-20-64,0 20 32,-20 1 64,20-2-64,-20 2-64,20 0 160,-20-1-96,1-20-32,-1 1 65,0-1-33,-1 1-64,21 19-33,-20-1 130,0-18-97,2 20 32,-3 0 64,1 18-96,0-19 0,0 1-129,20 19 129,-19-19 32,-1 18 0,0 1-96,20 1 0,-20-21 64,20 21-32,-20-1 32,1-1-96,19 1 32,-20 0 64,0 1 32,0-1 384,-19 0-544,19 20 224,0-19-64,-21 19 0,3 0-192,17 0 128,-19 0 0,21 0 0,-21 19 64,0-19-64,21 20 32,-21 0-32,20-1 128,0 1-160,1 0-481,19-20-320,0 21-865,0-1-896,19-1-1826,-19-19-5830,0 20 5445</inkml:trace>
  <inkml:trace contextRef="#ctx0" brushRef="#br2" timeOffset="135069.336">22471 6009 2562,'0'0'3235,"0"0"-801,0-20-63,0 20-289,0 0-1186,20 0-928,-20 0 0,0 0-1089,0 0-1345,0 0-2371</inkml:trace>
  <inkml:trace contextRef="#ctx0" brushRef="#br2" timeOffset="135654.2969">22471 6009 5861,'20'-59'705,"-20"59"640,0 0 1185,0 0-1409,0-20-672,0 20 224,0 0 95,0 0 193,0 0-64,0 0-352,0 0-97,0 0 289,-20 0 63,20 0-383,0 0-97,0 0 0,0 0 417,0 0 32,0 0-65,0 0-127,0 0-225,0 0 1,0 0-33,0 0 64,0 0-63,0 0 31,0 0-64,0 0 33,0 0-1,0 0 128,0 20 65,20-20 63,-20 20-223,0-1 127,20 1-128,-20 1-191,20-1 31,0 19 96,-20-19-192,19 0 96,1-20 33,-20 19 31,20-19-64,-20 0-96,0 0 32,0 0-32,0 0-32,0-19 321,20-1-385,-20-19 192,0-1-96,20-1 320,-1 2-352,1-20 33,0 18-290,-20 2 1,21 19-224,-21 20-417,0 0-672,0 0-1026,0 20-1184,0-20-7560</inkml:trace>
  <inkml:trace contextRef="#ctx0" brushRef="#br2" timeOffset="137066.4063">22888 6089 5893,'-20'-19'9545,"20"19"-7335,0 0 225,20-20-97,-20 20-673,20 0-576,0-20-576,0 20-449,-1 0-128,1 0-128,0 0-449,0 0-640,0 0-1218,-1 0-1440,1 0-9642</inkml:trace>
  <inkml:trace contextRef="#ctx0" brushRef="#br2" timeOffset="137797.8516">22590 6348 12011,'0'-21'2562,"0"21"1,0-20-129,0 20-768,0 0-545,0 0-385,0 0-383,0 20-65,-20 1 224,20-2-63,0 1-97,0 0-320,0-20 64,0 19 0,0 1-192,0-20 0,20 20 128,-20-20-352,20 0 288,-20 19 0,0 3-96,0-3 224,0 1-160,0 0 64,0-1-32,0 1 128,0 0 0,0-20-128,0 21-32,0-2 160,20-19-224,-20 0-128,20 20-353,-20-20-32,19 0-416,1 0-576,-20 0-129,0 0-1313,20 0-8295</inkml:trace>
  <inkml:trace contextRef="#ctx0" brushRef="#br2" timeOffset="138094.7266">22768 6507 16463,'0'0'1826,"20"0"672,-20 19-224,0 1-800,21 0-385,-1-1-481,-20 1-415,20-20-97,-1 0-128,-19 0 128,20 0 32,0 0-128,-20-20-96,20 1-96,-20-1-1,20 0-479,-20 1-225,19-3-192,-19 22-609,0 0-1088,-19 0-2692</inkml:trace>
  <inkml:trace contextRef="#ctx0" brushRef="#br2" timeOffset="138457.0313">22967 6327 17328,'40'-40'2562,"-20"21"-544,0-1-929,-1 20-288,1 0-577,-20 0-32,0 20-384,0 19 32,-20-19 32,20 20 64,0-20 96,-19 0-128,19-1 32,0-19 32,19 20 0,1-20 128,0 0-128,0 0 192,1 20-160,-3-20 32,-18 19 96,20 3-160,-20 17 192,20-19-64,-20 19 0,0-19-64,0 1 32,-20-2-64,0 1-416,20 0-321,-18-1-736,18-19-1506,0 0-7399</inkml:trace>
  <inkml:trace contextRef="#ctx0" brushRef="#br2" timeOffset="140936.5235">21221 5850 832,'0'0'1666,"0"0"-769,0 0-225,0 0-191,0 0 608,0-19 160,0 19-32,-20 0-544,20 0-193,0 0 129,0 0 192,0 0-97,0 0-191,0 0-385,0 0-32,0 0-32,-20 0-64,20 0 64,0 0 96,0 0 129,0 0 191,0 0 0,0 0 289,0 0 160,0 0-128,0 0-129,0 0-31,0 0-161,0 0-191,0 0-129,0 0 0,0 19 0,0-19-128,0 0 32,0 0 64,0 0-31,0 0 63,0 0 160,0 0 64,0 0-95,20 0-193,-20 0 192,20 0 32,-20-19-31,19 19-1,1 0 0,0-20-192,20 0 0,-1 1 32,22 19 33,-23-40 95,23 19-64,18 2 32,-20-21 32,21 21 161,-1-1 31,0-19 33,1 18-1,-20 1 1,-1 0-385,-19 1 192,-1-1-32,-19 20-96,-20-20-96,20 20 33,-20 0-97,0 0 224,0 0-352,0 0-353,-20 0-288,20 20-448,0-20-64,0 0-833,0 20-416,0-20-4101</inkml:trace>
  <inkml:trace contextRef="#ctx0" brushRef="#br2" timeOffset="141594.7266">21280 6009 320,'0'-20'10442,"-20"20"-9225,20 0 769,0 0-96,0 0-801,0 0-641,20 0 129,-20 0-129,20 0-64,19 20 65,-19-20 287,20 0-223,-1 0 63,1-20 33,21 20 128,-2-19-161,20 19-287,20-20-161,-20 0 160,2 1 288,18-1-63,-40-1-353,0 21-96,1-20 64,-21 20 193,1 0 63,-20 0-288,-20 0-32,21 0 64,-42 0-160,21 0-224,-20 0-321,0 20-223,0-20-482,1 0-1440,19 21-2595</inkml:trace>
  <inkml:trace contextRef="#ctx0" brushRef="#br2" timeOffset="142253.9063">21240 6228 7527,'-19'0'1665,"19"0"609,-20-19 289,20 19-802,-20 0-415,20 0-225,0 0-288,0 0-97,0 0 129,0 0-288,0 0 95,20 0-159,0 0 95,-1 19 97,1-19-225,20 20 65,19 0-257,2-1 161,-3 1 95,21 0-95,21-20-129,-1 21-160,0-21 0,0 19-96,-18 1-32,-2-20 32,-20 20 0,1-20-64,-21 19 0,-19-19 0,0 20-64,1-20-64,-21 0-288,0 0-353,-21 0-768,21-20-321,-20 20-1249,20 0-3395</inkml:trace>
  <inkml:trace contextRef="#ctx0" brushRef="#br2" timeOffset="143015.625">21122 6387 7623,'0'-20'2082,"-20"20"-545,20 0-63,-20 0 95,20 0 1,0 0-481,0 0-321,0 0 1,0 0 160,0 0-64,0 0-353,0 0-31,0 20 127,20-20 65,-20 0-257,20 20 1,-20-20-97,18 0 256,3 19-31,-1 1-65,20 0-95,-1-1 127,21 3-31,-1-3-257,0 21-96,22-1-64,-2-19 96,0 20-64,0 0 0,20-21 33,-18 21-97,-2 0 32,-20-20 96,1 19-128,-21-19 160,1 0-224,-20-1 96,-1 1 0,1-20 32,0 21-192,-20-21 32,20 20 96,-20-20-96,0 0-160,0 0-96,21 0-289,-21 0-64,0 0-352,18 0-320,-18 0-1474,0 0-2177,20-20-6823</inkml:trace>
  <inkml:trace contextRef="#ctx0" brushRef="#br3" timeOffset="147713.8672">21519 5374 2114,'0'0'7815,"-20"-20"-7527,20 20 897,0 0 1698,0 0-833,-21 0-545,21 0-448,0 0-256,0 0 0,0 0 32,0 0-161,0 0-319,0 0-1,0 0 128,21 0 129,-21 0-64,20 0-1,0 0-63,-20 0-129,18 20-32,3-20-64,-1 0 65,-20 20-97,20-1-96,0 3 0,-20 17-32,19 0 160,21 1-31,-20 20 31,0-1 0,-1 21 97,1-1-321,0 20 128,-20-20-64,0-79-96,20 180 0,-40-101 0,20 1 0,-20-2 0,0 3 128,1-22-64,-21 21-96,20-21 64,-19 0 32,-1-19 0,20 19-64,-19-19 32,19-21-96,0 22-128,-1-21-96,1-1-257,0-19-608,20 0-609,-18-19 1762,-3 19-5573,1-41-6374</inkml:trace>
  <inkml:trace contextRef="#ctx0" brushRef="#br4" timeOffset="181446.2891">21895 7677 3939,'0'0'256,"21"0"-159,-21 0 31,20 0 865,-20 0 736,0 0-704,0 0-320,18 0 224,-18 20 96,0-20-321,-18 0-255,18 0-65,0 0-96,0 0 97,0 0 255,0 21 97,0-21 160,0 0-64,0 0 128,0 0-257,0 0-159,0 19-65,0-19-191,0 0-161,0 0-64,0 20 96,0-20-128,0 0 32,0 20-96,0-20 192,0 0 192,0 0-31,0 0 287,0 0-31,0 0-193,0 0 1,0 0-193,0 0 64,0 0-96,0 0 161,0 0-97,0 0 96,0 0-64,0 0-128,0 0-128,0 0 257,-20 0-225,20 0-32,0 0 0,0 0 64,0 19 96,0-19 32,20 0 0,-20 0 0,-20 0-128,20 0 33,-21 0-33,21 0 96,0 0-160,0-19 96,-20 19 96,20-20-160,0 0 256,-20 1-31,2-22 127,18 2 0,0-1-95,-21-1 223,21 2-256,-20-20 1,20 20-33,-20-22-224,20 22 96,0 0 0,-20-2 0,20 21 256,0 1-416,0-1 192,-19 0 1,19 1-33,0 19 0,-20 0 32,20 0-128,0 0-64,0 0 0,0 0 0,20 0 160,-20 0-96,0-20 0,0 20 32,19 0-32,-19 0 64,0 0 0,0 0-32,0 0 32,0-20-32,0 20-128,0 0 96,0 0-32,-19 0 160,19-21-192,0 21 32,0 0 128,0 0-32,-20 0-192,20 0 0,0 21 128,-20-1-96,0 0 128,0-1 32,1 21-64,-1-21-32,0 22-32,0-21 64,20-1 64,-21-19-64,21 0-32,0 0 64,0 0 96,21-19-96,-1-1 32,-20-21-64,20 22-128,0-21 160,-1 21 64,-19-1-96,20 0-64,-20-1 0,0 21 192,20-19-64,-20 19-160,0 0 128,20 0 128,0 19-224,-1-19 256,1 0-288,20 21 160,-19-21-384,-3 0-289,2 0-544,0 0-833,1 0-992,-21 0-3941,-21 0-2818</inkml:trace>
  <inkml:trace contextRef="#ctx0" brushRef="#br4" timeOffset="182546.875">21776 8055 13741,'-20'-20'1633,"1"20"129,19-21 192,0 21 224,0 0-737,0 0-352,0-20-288,0 20-225,0 0-31,0 0-33,0 0 1,0 20-65,0-20 33,19 0-129,-19 21-64,0-21-128,20 20 65,20 0-33,-19-1-64,37 1-64,-17 0-96,-2-1 0,1 22 32,-1-21-32,-19-1-32,20 1 160,-20-20-224,-1 0 128,1 20 0,-20-20-32,0 0 0,20 0 32,-40 0 128,20 0-128,-20 19 32,1-19-32,-1 20-64,0 21 160,-20-22-96,1 1 96,-1 19 32,1-19 225,19 0 31,-1 1-288,1-21 96,0 0-160,2 0-32,18 0-64,0 0-288,0 0-193,0 0-63,0 0-321,18 0-288,-18 0-513,20 0-800,-20 0-2307,20 0-6470</inkml:trace>
  <inkml:trace contextRef="#ctx0" brushRef="#br4" timeOffset="182787.1094">22312 8372 17424,'-20'20'2082,"0"0"-673,0-1-127,-19 21 351,19-19 193,-20 18-545,21-19-384,-21-1-257,20 1-255,0 0-321,1 1-96,19-21-96,-20 20-673,40-20-448,-20 0-577,0-20-736,19 20-1730,-19 0-8969</inkml:trace>
  <inkml:trace contextRef="#ctx0" brushRef="#br4" timeOffset="183227.5391">22452 8114 17616,'19'-39'2338,"-19"19"33,0 0-802,0 20 97,0 0-225,0 20-448,0 0 0,0 19-256,20 21-129,-20-1 1,20-19-225,-20 20-192,20-21-96,0 1-64,-20-21 0,19 1 1,-19 0-130,20 1-127,-20-21-96,0 0-161,20 0-191,-20 0-353,0 0-352,0 19-609,0-19-128,-20 0-1121,20 0-1506,0 0-6245</inkml:trace>
  <inkml:trace contextRef="#ctx0" brushRef="#br4" timeOffset="183597.6563">22768 8214 96,'20'-20'14637,"-20"20"-13644,21-20 545,-21 20 800,0 0-736,0 0-289,-21 20-641,1 0-63,-18 19 192,-3-19 128,2 19-129,19-18 1,-20-1-192,20-1-193,20-19-128,-19 0 257,19 20-33,19-20 97,1 0-32,0 0-225,20 0 160,-1 0-127,2 0 63,-3 20-320,23-20-32,-22 0-64,1 0-192,-20 0-224,0 19-289,-20-19-512,0 20-705,0-20-704,-20 0-417,20 0-2210,-20 0-9096</inkml:trace>
  <inkml:trace contextRef="#ctx0" brushRef="#br4" timeOffset="184860.3516">21895 4639 11787,'0'-19'2018,"0"19"-321,0-20 417,0 20 96,0 0-768,0 0-674,0 0-191,-20 20-129,20-1-95,0 22 127,-20-21-96,20 19 225,-18-19-193,18 19-191,-21 2 95,21-2-128,-20 20 96,20-18-224,-20-2 65,0 1 31,20-21-96,-19 22 160,19-21 0,-20-20-64,20 0-64,0 19 33,0-19-33,0 0 0,0 0 96,0 0 0,0 0 0,0 0-96,0-19 65,0 19-65,0 0 32,0 0-128,0 0 0,0 0 0,-20-20-32,20 20 64,0 0 32,-20-21-96,20 21 0,0-20 32,-20 1-32,20 19 32,0-20 32,0 20-32,0 0 0,0 0 0,0 0-32,0 0 64,0 0 0,0 20 96,20-1 0,0 1-96,0-20-64,0 21 64,-1-21 32,-19 0-96,20 0 64,0 0-256,0 0 64,-20-21-128,21 21-97,-3-20-384,2 1-480,0 19-192,-20-20-705,21 20-2082,-21 0-6694</inkml:trace>
  <inkml:trace contextRef="#ctx0" brushRef="#br4" timeOffset="185712.8907">21936 4223 11979,'-20'0'3555,"20"0"-960,0 0 255,-21 0-319,21 0-738,0 0-607,21 0-161,-1 0-257,-2 0-223,3 0-129,-1 0-352,0 20-64,0-20 0,19 0-256,-19 0-385,0 0-576,0 20-897,-1-20-640,-19 0-2852,0 19-10056</inkml:trace>
  <inkml:trace contextRef="#ctx0" brushRef="#br4" timeOffset="185893.5547">22054 4363 16303,'-19'19'4548,"19"-19"-2786,0 0 224,0 0 448,19 0-928,1 0-834,20 0-480,-20 0-320,-1 0-480,1 0 63,0 0-800,0 20-737,0-20-1153,-20 0-1986</inkml:trace>
  <inkml:trace contextRef="#ctx0" brushRef="#br4" timeOffset="186900.3907">22590 4363 3779,'0'-41'8392,"0"21"-6342,0 0 448,0 20-512,-20-19-705,20 19-127,-19-20-354,-1 20 33,20 0-128,-20 0 63,0 20-31,20-1-320,-20 1-225,20 19 288,0-17-224,0 17 65,0-19-257,20-1 96,0-19-160,0 20 64,0-20 160,-1-20-352,1 1 0,-20-1-64,20 0-64,-20 1 31,0-22-63,0 1 192,-20 1-160,20 0 32,-20-2 31,20 2 225,-19 19-64,19 0 32,0 1 257,-20-1-97,20 20 96,0 0-64,20 0 193,-20 20-161,19-20-128,-19 19 32,20 1-64,-20 19-32,20 1 32,-20-19 64,20 18 0,-20 0 129,20-19-33,-20 19-32,19-17-192,-19 17 128,20-19-160,0-1 128,21-19-96,-23 0 0,2 20 64,21-20-64,-2 0 128,-19 0-192,0-20 128,20 1-64,-21-1-32,-19 0 0,20 1 0,0-3 128,-20-17-96,0 19 0,0 1 64,0-1-64,0 20 96,-20-20-96,0 20-32,1 0 161,-1 0-65,0 20 96,20 0-224,0-1 32,-20 1 32,20 0-64,0 21 32,20-22-353,0 1-383,0 0-418,-1-1-223,1-19-481,20 0-1441,-20 0-6054,-1 0 1378</inkml:trace>
  <inkml:trace contextRef="#ctx0" brushRef="#br4" timeOffset="187335.9375">23305 4263 18417,'20'-20'2851,"-20"20"-1122,0-20-576,0 1 193,0 19-161,0 0-320,0 0-641,-20 19-64,-19 21 64,19-21 0,0 21 33,-1 1-289,21-22-32,21 1-1,-1-20 130,0 0-194,-20 0-159,19 0 64,-19-20-192,20 1-1,-20-3 33,20 3 128,-20-1 63,0 20 193,0-20 128,-20 20-63,20 0 95,0 20 32,0 0 32,0-1-96,0 22 289,20-1-97,-20-21 192,20 21-159,0 0 31,-1 0 0,1-21-95,-20 1-129,0 0 0,-20-1-192,1 2-352,-21-21-481,20 0-577,0 0-575,-19 0-866,19 0-6694,-1-21-1153</inkml:trace>
  <inkml:trace contextRef="#ctx0" brushRef="#br4" timeOffset="187855.4688">23643 4183 14733,'-41'-20'641,"21"0"512,20 1 1025,-18 19-96,18 0-833,-21 0-224,1 19-160,20 1 96,0 0-128,0 20-96,0 0-193,0-1-352,20 0-64,19-17-64,-19 17-192,1-19-320,19-1 31,-22-19-543,3 0-482,-1 0-768,0 0-961,-20 0-5701</inkml:trace>
  <inkml:trace contextRef="#ctx0" brushRef="#br4" timeOffset="188195.3125">23762 4223 19954,'19'0'1410,"1"0"512,-20 0 416,20 0-737,0 0-448,0 20-416,-20 0-449,0 19-95,0-19-1,0 21 0,19-22 0,1 1 0,-20 0 64,20-1-95,0-19 95,-20 0 96,0 0-64,0 0-31,21-19-1,-21-1-128,18 0-96,-18 1 32,20-22-384,-20 21-97,0-19-223,20 19-417,-20 0-801,21 20-896,-1 0-1442,-20 0-6535</inkml:trace>
  <inkml:trace contextRef="#ctx0" brushRef="#br4" timeOffset="188427.7344">24139 4124 2114,'79'0'17456,"-39"19"-14637,-20-19-289,19 20 97,-19 21-1538,21-2-128,-23 0-385,2 1-288,0 1-192,-20-2-32,0-19-31,0 19-418,-20-19-768,0 1-1025,20-21-1505,0 0-8521</inkml:trace>
  <inkml:trace contextRef="#ctx0" brushRef="#br0" timeOffset="219229.4922">833 8233 17936,'0'-39'993,"-21"19"-416,3-1 800,-2 2-128,-1-1-288,1 0-96,0 20-320,-19 0-161,-1 20-160,1 19 65,-21-18-33,40 38 128,-19-19-224,19 20-32,20-1-64,20-20-31,19 1-33,1 0 0,39-20 32,0 19 96,2-19-128,-2 0 32,0 1 96,-19-1-160,-21-1 128,1 1 64,-40 0 192,0-1-95,-20 21-161,0-19 64,0-2-256,-19 1 0,-21 0 0,21-1-353,-1 1-512,-1-20-160,3 0 96,17 0-897,1 0-1825,0-20-6535</inkml:trace>
  <inkml:trace contextRef="#ctx0" brushRef="#br0" timeOffset="219475.586">1191 8590 22389,'20'0'512,"-20"0"1,0 20 1344,18-20-607,23 41-418,-21-22-479,0 21-225,-20-1-96,0-19 0,19 20-320,1-40-513,0 20-608,20-20-673,-40 0-1186,0 0-3170</inkml:trace>
  <inkml:trace contextRef="#ctx0" brushRef="#br0" timeOffset="219649.4141">1191 8412 15054,'-61'-79'1569,"43"58"-1473,-3 1-64,21 1 0,21-1-384,-21 20-1954,18-20-6534</inkml:trace>
  <inkml:trace contextRef="#ctx0" brushRef="#br0" timeOffset="219989.2578">1369 8353 18897,'79'78'1890,"-59"-38"-833,20 0 0,-21 0 417,21 19 63,-19-18-128,17-2-672,-18-19-321,1-1 129,-1 1-65,-20 0 193,0-20-128,20 0-65,-20 0-352,-20-20-224,0 0 96,-1-19-32,1 19-160,2-19-160,18-2 255,0 21-95,0-19 0,0 39 96,18 0 32,23 0 128,-21 20-64,20 19 0,-21 2 0,21-21-96,-20 19-385,19-19-544,-19 19-384,0-19-705,0-20-544,-20 21-2083,21-21-9416</inkml:trace>
  <inkml:trace contextRef="#ctx0" brushRef="#br0" timeOffset="220482.4219">2223 8471 15694,'0'-20'2146,"0"20"-1665,0-20 1184,-20 20 546,0 0-834,20 0-352,-20 20-256,20 21-1,-20-2 257,1 20-128,-1 2-416,0-2-257,40-20 64,19 21-64,1-40-64,19 0 1,-19-20 159,39 0-160,-18 0-32,-2-40-32,-19 21 96,-1-22-256,1 2 0,-20-1-32,0 1-96,-20 18-32,0-19 32,0 21 31,-20 19-63,0 0 160,0 0-96,0 19 128,-1 1 64,3 21 64,18-2 256,0 1-191,0-1-65,18-19-128,3 1 160,19-21-160,19 0 160,1 0-320,-21-21-545,22 21-768,-23-20-1410,-18 20-5637,1 0-5702</inkml:trace>
  <inkml:trace contextRef="#ctx0" brushRef="#br0" timeOffset="222768.5547">4446 7955 14573,'21'-20'1826,"-21"1"384,18 19-96,-18 0-352,0-20-865,-18 20-97,18 0-95,-21 20-96,1-20-97,0 0-95,-19 19 63,-1 1-224,-20 0 0,21 19 33,-22-18-129,23 19 160,-23-1-32,2 0 65,19 2-33,21-2 0,-21-19-191,20 0 95,20-1 0,0-19-160,20 0 160,20 0-224,19 0 128,20-19-160,0-21 64,2 21-96,18-1 128,-20 0 96,0-1-160,-38 21 0,18 0-32,-39 21 32,0-1-96,-20 19 128,-20 1-96,0-1 64,-19 21-192,-22-1 192,2-19 0,-1 20 0,21-21 32,-21 1 32,40-19 96,1-1 129,19-1-65,0 1 64,39-20 97,1 0 127,19-20-256,1 1-32,19-1-159,1-1-65,-1 1 0,1 20 0,-21-20 0,-19 20 0,-21 20-481,21-20-416,-20 20-416,-20 1-705,0-1-833,0-1-1985,0-19-5990</inkml:trace>
  <inkml:trace contextRef="#ctx0" brushRef="#br0" timeOffset="223348.6328">4386 8968 17232,'-19'-20'2658,"19"20"-448,19 0 161,1 20-257,0 0-833,21 19-384,-23 0-417,22 22-127,-19-22-65,17-19 96,-17 19 65,-1-18-129,-20-21 0,20 0 33,-20 0-65,0 0-96,0 0 0,0-21-64,0-18-128,0 0-32,0-1-320,0-1-321,0-18-352,0 20-320,20 19-641,-20-1-1281,19 21-1954,-19 0-7975</inkml:trace>
  <inkml:trace contextRef="#ctx0" brushRef="#br0" timeOffset="224549.8047">5260 8333 14221,'-40'-41'2178,"20"22"224,1-1-224,-1 20-288,0 0-416,0 20-353,0 19-417,20 21-63,0-1-161,0 2-95,0-2-193,20-20-192,20 2 64,-20-21-64,19-20 32,1 0 32,-1-20-32,1-21-64,-19-18-32,-21 20 64,20-22 0,-20 2 0,-20-21-96,-1 21-64,1-21-161,-19 2-63,-1-3-96,20 22 159,0 20 161,1-2 128,-1 22 0,20-1 224,-20 20-160,20 20 160,0-1 161,20 2-161,-20 19 32,20-1 129,-1 0-97,1 22-64,0-2-96,20 1 96,-21 19 0,1 1 97,0-1-97,1-20-128,-1 1 96,-2-1-96,23-18 32,-21-21-32,19-20-32,1 0 64,-20-20 65,19-21-33,1 2-96,-20-1 128,0 0-64,-1-19-32,-19 19-32,0-20 64,0 21 0,-19-1-32,-1 21 0,0-1 64,0 0-128,0 20 65,1-21-33,-1 21-32,0 21 128,0-1-160,20 19 64,0 1 0,0-1 32,0 21-64,20-20-96,0-1-193,0 2-287,-1-22-257,21 1-480,0-20-673,-1 0-480,1 0-1730,-19 0-5798,-3 0 962</inkml:trace>
  <inkml:trace contextRef="#ctx0" brushRef="#br0" timeOffset="225006.836">5994 8292 16367,'20'-19'2530,"-20"-1"-1473,20 0 449,-20 20-65,0 0 97,-20 0-321,0 20-545,1 0-191,-1 19 352,0 2-33,20-2-351,0-19-385,0-1 32,20 1-192,-20-20 160,20 0-160,-1-20-96,1 1 0,0-21-193,-20 21-63,0-22 256,0 21 31,0 20 161,0 0-32,0 0 96,0 20 0,0 21 129,0 18-1,20 0 32,0 1 96,0 19 97,-1-19 159,21 19-159,-20-19 31,1-1-256,-21 0-192,0-18 128,0-2-96,-21-19-160,1 0-128,-20-1-192,21-19-257,-21 0-64,0-19-160,1-1-576,19-19-865,0-1-2147,0-20-6085</inkml:trace>
  <inkml:trace contextRef="#ctx0" brushRef="#br0" timeOffset="225325.1953">6311 8511 18097,'-18'20'2018,"18"-40"160,-20 1-257,20-2-191,-20 1-385,20-19-544,-21-1-320,21-20-129,0 21-128,21-20-96,-21 19-128,20 19-128,0 2-352,19 19-193,-19 0-384,0 19-577,0 2-640,-1 19-2402,21-21-8168</inkml:trace>
  <inkml:trace contextRef="#ctx0" brushRef="#br0" timeOffset="225875.9766">6590 8392 20883,'19'0'1442,"1"0"351,0-20-351,1 20-385,-1-19-192,18 19-193,-17-20-287,-1-1-161,0 21-64,-1-20 32,-19 1-64,20 19 0,-20-20-96,0 0 64,-20 20-96,20-19 0,-19-1 32,-1 20 0,0 0-64,-21 20 0,23-1 0,-2 1-32,20 19 64,-21 2-32,21-2 96,0 20 32,21-19 1,-1 0 127,18-20-96,3 0 96,18-1 64,1-19 33,-21-19 63,21-1-64,-21 0 33,1-20-193,1 20 0,-2-19-64,-39-1 0,20 1-64,-20-2 0,-20 22-32,20-1-64,-21 0 64,-17 20-32,17 20 32,-19 0-64,22 19-32,-3 2 192,21-2-96,0 0 0,21-19 32,17 21 96,3-22-128,-3-19-64,3 20 160,-1-20-448,-1 0-417,21 0-704,-21-20-1154,-19 20-2433,0-19-6696,0-2 4614</inkml:trace>
  <inkml:trace contextRef="#ctx0" brushRef="#br0" timeOffset="226614.2578">7583 8114 6630,'-20'-39'5381,"-1"19"-3587,21 0 256,0-1 192,-20 1-160,20 20-417,0-19-352,0 19-95,0 0-193,0 0-161,0 19-127,-18 1 32,18 41-97,0-2 65,-21 1-128,21 19-193,21 1-160,-21-21-63,18-20-129,23 2-32,-1-2-128,-1-19-161,1-20-255,-1 0-321,1 0-544,0-20-577,-20 0-384,-1 20-1442,-19-40-4131</inkml:trace>
  <inkml:trace contextRef="#ctx0" brushRef="#br0" timeOffset="226918.9453">7781 8174 18065,'0'59'2018,"20"-39"-257,0 19-31,-1 2-97,1-21-223,0 19-545,21 0-289,-23-19-160,2 0 65,1 1 95,-21-21-127,0 0-129,0 0 289,20 0-193,-20-21-64,0-19-31,0 21-97,-20-21-32,20 1-192,0-21-160,0 20-192,20-19-289,-20 19-448,20 20-544,-1 0-930,1 1-1152,0-1-7080</inkml:trace>
  <inkml:trace contextRef="#ctx0" brushRef="#br0" timeOffset="227119.1407">8218 7994 20083,'59'81'2402,"-18"-22"448,-3 1-255,-18 19-833,21-19-866,-23 19-447,-18-20-321,21-19-128,-21 0-224,0-1-161,0-19-608,-21-20-896,21 0-1795,-18 0-9256</inkml:trace>
  <inkml:trace contextRef="#ctx0" brushRef="#br0" timeOffset="231894.5313">9170 8153 4484,'-38'-19'10474,"38"19"-8360,-21 0 480,21 0-256,0 0-800,0 0-193,0 19-256,39-19-64,-19 21-256,41-21-65,-23 0-127,23 0-161,-2 0-191,0 0-161,1-21-32,-19 2-128,-3 19-289,3 0-383,-3-20-482,-17 20-768,-21 20-544,-21-1-1954,3 2-10122</inkml:trace>
  <inkml:trace contextRef="#ctx0" brushRef="#br0" timeOffset="232088.8672">9349 8471 21172,'-19'0'3843,"38"0"-2241,-19 0 608,40 0-609,0-20-416,-21 20-512,41-20-481,-19 20-192,-3 0-224,23 0-288,-22 0-289,1 20-544,-20-20-930,-1 0-1344,-19 20-1858</inkml:trace>
  <inkml:trace contextRef="#ctx0" brushRef="#br0" timeOffset="233965.8203">10500 7876 6566,'0'0'2722,"-20"0"-255,20 0 223,0 20-191,0-20-834,0 20-191,0-1-1,0-19-256,0 20 96,0 0-128,0-1-96,0 1-160,0-20-256,0 0-64,0 0-161,0 0-96,0 0 65,0 0-129,0 0 0,-18 0-160,18 0-32,0 0 1,-20-20-65,20 1-96,0 19 128,0-20-32,0 0-64,0-19 64,20 19 0,-2-1 32,2-18-64,21 19 96,-2 1 96,1 19-96,0 0 32,-1 0-64,1 19 0,-1 1 32,1 19-64,1 22 65,-23-2-1,2 1-96,0-1 0,-20 0 0,0 2-32,-20-22-65,0 20-127,2-18-64,-23-2 64,1 0-97,1 1 33,-21-19 32,21-2 32,-1-19 0,1 0 192,-1-19-1,40-22-31,-21 2 32,21-1 96,21-20 193,19 21 223,-1 19 289,1 0-289,-1 20-287,1 0-1,0 20-160,-1 19 32,1-19-256,-1 21-577,1-22-480,1 1-577,-23 0-1537,3-1-2307,-1-19-6469</inkml:trace>
  <inkml:trace contextRef="#ctx0" brushRef="#br0" timeOffset="235291.0157">11235 8194 11210,'0'-20'2947,"0"20"-609,0 0-96,0 0-448,0 20-193,0 0-383,20-1-33,-20 1-160,0 19 128,21 2-256,-3-2-257,-18 1-127,20-21-97,-20 1-64,21 0-127,-21 1-1,0-21-64,20 0 32,-20 0 96,-20-21-159,20 1-65,-21 0 0,21-19 0,-20 0-64,20-22 0,0 22 64,20 0-96,-20-1 0,21 19 32,-1 2 128,0 19 32,-2 0 0,3 19-128,19 2 32,-20 19-64,-1-1 64,1 0 0,0 2-64,-20-21-32,20-1 64,-20 1 65,0-20-97,0 0 64,0 0 160,0 0-160,0-20-96,0 1 96,0-22-96,0 2 32,0-1 0,20 21 0,-1-21-64,1 19 96,0 21 96,0 21 96,19-1-128,-19 19 32,0 1 33,21-21-161,-23 22 0,23-21 0,-21-1-193,0 1-287,-20 0-513,19-20-288,-19 19-897,0-19-1570,0 0-6758,-19 0 3171</inkml:trace>
  <inkml:trace contextRef="#ctx0" brushRef="#br0" timeOffset="282145.5078">12347 8451 9769,'0'0'4740,"0"0"-2882,0 0 897,20 0-97,0 20-704,-20 20-224,19 0-385,1 19-544,0 1-353,-20-20-160,0 19-160,0-19-63,0 0-418,0-1-544,0-19-768,0-1-673,-20-19-1730,0 0-12460</inkml:trace>
  <inkml:trace contextRef="#ctx0" brushRef="#br5" timeOffset="320835.9375">4108 9405 6470,'-20'0'512,"20"0"225,0 0-353,0 0 1122,0 0 544,0 0-737,0 0-384,0 20 288,20-1-128,-20-19-128,21 20 64,-1 19-128,-2-19-129,2 0-255,1 1-225,-1-2 32,0 21-63,-20-21-1,19 1-64,-19-20-32,20 20-64,-20-20 0,20 0-32,0 21-32,-20-21 0,0 0 1,20 0-1,0 0 0,-20 0-96,19 0 192,1 0-192,0 0 160,0-21-64,1 21-32,-3 0 32,2 0-32,0 0 0,1-20 0,17 20 0,-17 0 64,19 0-64,-20 0 0,19 0 0,1 0 32,-20 0-32,19 0-32,1 0 64,-20 0-32,19 0-32,1 0 32,-19 0 32,17 0-64,3 0 64,-3 0-32,3 0 32,-1-20-64,19 20 64,-19 0 32,19-19-64,2 19 32,-23 0 32,23-20-32,-22 20 64,21-20 64,-1 20-96,0-19 0,1-2 0,-1 21 65,20-20-97,-18 0 0,-2 20 0,1-19 32,-1-1-32,20 20-32,-18 0 64,-2 0-64,1 0 0,-1 0 96,-19 0-96,19 0-64,0 0 224,2 0-128,18-20 0,-20 20 32,1 0 64,-1-19-64,-19 19 32,19 0-32,2 0 161,-23 0-33,23-20 0,-22 20 128,21 0-127,-21 0-33,1-21 32,19 21 0,-19 0-32,19 0 96,-18-20-159,-1 20-1,-1 0-64,21 0-32,-21 0 32,1 0 0,0 0-32,-1 0 32,2 0-32,-3 0 64,-18 0-64,21 0 96,-2 0-96,1 0 96,-20 0-64,19 0 0,1 0-32,0 0 32,-1 0-32,-19 20 0,21-20-32,-23 0 64,22 21 64,-19-21 32,-1 0 64,-2 0 161,3 0-97,-21 0 128,20 0 33,0 0-1,0-21-96,-20 21 33,19-20-1,1 1 33,0-1-193,-20-19 0,20-1-96,0 19-96,-20-18 320,0 0-192,20 19-384,-20 0-224,0 20-449,0-21-641,19 42-1633,-19-21-1761,0 20-8938</inkml:trace>
  <inkml:trace contextRef="#ctx0" brushRef="#br5" timeOffset="326530.2735">5815 9862 3010,'-20'0'3139,"20"0"-1185,0-21 352,-18 21-320,18 0-288,0 0-385,0 0-320,0 0-160,-21 0 64,21 0-65,0 0 1,0 0 32,0 0-224,0 0-97,0 0-95,0 0-33,0 0-32,0 0-95,0 0 159,-20 0-96,20 0-63,0-20-33,0 20 32,0 0-160,-20 0 32,20 0-31,0 0-1,0 0 128,0 0-32,0 0 0,0 0-96,0 0-63,0 0-1,0 0-64,0 0 160,0 0-128,0 0 160,0 0-96,0 0 128,0 0-128,0 20 0,0-20 33,20 0-97,-20 0 64,20 0 96,-20 0-256,21 0 128,-3 21 32,2-21-96,0 0 96,1 0-32,-1 19-128,19-19 224,-19 0-192,20 20 96,-21-20-64,21 0 0,0 20 32,-20-20-32,-1 0 64,1 0-96,0 0 64,-20 19-32,20-19 0,-20 0 32,0 0-32,0 0 32,0 0 0,0 0 32,0 20-64,0-20 33,0 20-33,-20-20 32,20 19 96,-20 2-64,0 19 96,1-1 0,-21 0 96,20 2-64,-20-21 97,1 19-193,-1 1 32,1-21 0,-2 2-128,21-1 32,-18 0 32,38-20-256,-21 0-192,21 0-417,0 0-352,21 0-417,-3 0-608,2 0-1217,21 19-2915,-21-19-6086</inkml:trace>
  <inkml:trace contextRef="#ctx0" brushRef="#br5" timeOffset="326958.0078">6471 10099 18193,'-20'-20'1601,"20"20"-1248,-20 20 768,0 0 0,1 21 96,-21 18-288,-1 0-385,3 1-127,-3-21-65,3 20-64,17-18-192,-19-2-64,40-19-96,-20 0-288,20-20-673,20 0-544,-20 0-545,20 0-1346,0-20-10057</inkml:trace>
  <inkml:trace contextRef="#ctx0" brushRef="#br5" timeOffset="327682.6172">6649 9921 14125,'-20'-59'2690,"20"38"-704,0 1 0,0 20-448,0 0-353,20 20 96,1 1-256,-1 18-320,-2 20-129,2 1-95,21-1-1,-21 0-192,19 2-128,-19-22-31,0 1-33,20-21-96,-40 2-192,19-1-161,1 0-384,-20-1-416,0-19-672,0 20-482,0 0-1600,-20-20-6984</inkml:trace>
  <inkml:trace contextRef="#ctx0" brushRef="#br5" timeOffset="328022.461">7146 10099 19026,'20'-39'2626,"-20"19"-1761,0 20-96,0 0-449,-41 0 449,23 20-161,-23-1-512,-17 21 0,17 1-96,-18-2 289,19 0 95,20 1-64,0-21 129,0 2 127,20-21 1,20 0-65,0 0 65,20 0-33,-1 0-191,21-21-33,-21 21-192,1 0-160,-19 0 32,17 0-288,-17 0-353,-1 0-352,0 21-800,0-21-1058,-20 20-1153,0-20-6470</inkml:trace>
  <inkml:trace contextRef="#ctx0" brushRef="#br5" timeOffset="328515.625">7463 10138 19698,'20'22'1089,"-20"-3"-544,0 1 384,0 19 576,0 1-224,0-21-544,0 2-353,21-1 1,-21-20 159,18 0 161,-18 0-385,0 0 0,20-41-191,-20 22 63,21-21-96,-21 1 32,20 19 32,0 1 96,-2-3-192,3 22 0,-1 0 1,20 41-1,-21-21 0,21 19 64,-20 1-256,20 0-33,-1-20-351,2 0-193,-21-1-480,-2 1-544,2-20-514,1 0-2241,-21 0-10538</inkml:trace>
  <inkml:trace contextRef="#ctx0" brushRef="#br0" timeOffset="335003.9063">13418 8075 12812,'-18'-40'2594,"18"19"-448,0 1 96,0 20-320,0 20-352,0 21 319,18 18-607,2 1-450,21 39-191,-21-19-129,19-2-127,1-17-1,-1-22 1,1-19-193,0-1-96,-1-19 0,1 0 32,-20-19-128,1-1-96,-3-19 0,2-22 64,-20 22 32,0 0-32,0 19 0,0 20 192,0 0-160,0 20 192,21-1 192,-1 1-223,0 0 191,19-20-192,1 0-32,-1-20 64,1 0-128,-20-19-64,0 18-32,-20-18-224,0 19-320,-20 0-385,20 1-513,-20-1-800,0 20-192,20 20-1474,-20-20-4708</inkml:trace>
  <inkml:trace contextRef="#ctx0" brushRef="#br0" timeOffset="335278.3203">14153 8353 8776,'79'0'9353,"-39"0"-6887,1-20 257,-2-1-385,1 21-705,-1-20-608,1 1-256,-20-21-449,19 21-127,-39-21-129,20 19 32,-20-18-32,-20 19 0,1 1-64,-21 19 32,20 0 32,-19 19-160,-1 21 96,20 0 0,-19 19 32,39-19 32,0 20-32,0-1-128,39-20 160,21-19-320,-1 21-353,40-22-448,0-19-1441,1 0-2019,19 0-10056</inkml:trace>
  <inkml:trace contextRef="#ctx0" brushRef="#br0" timeOffset="335858.3985">15206 7737 18897,'0'-40'2947,"20"20"-929,-2 40-160,23 1-577,-21 18-224,19 20-96,1 21-320,0-1-257,-1 1-160,1-1-64,1 1 0,-23-21 1,23-20 31,-21 2-32,-20-22-32,20 1-32,-1-20-32,-19 0 96,0-20 33,0 1-129,0-22 64,0-18-160,0 20 32,0-1 0,20 0-32,-20 20 32,20 20-96,0 20-1,0-1-63,19 22-224,-19-2-289,20 1-384,19-1-320,-18 2-481,18-22-224,-1-19-832,3 0-1122,-22-19-2979</inkml:trace>
  <inkml:trace contextRef="#ctx0" brushRef="#br0" timeOffset="336255.8594">16238 8273 6245,'19'-79'3300,"1"59"-962,-20-20-416,0 20-193,0-19-95,0 19-289,-20-21-256,1 41 224,-1 0 161,0 0 31,0 21-96,-19 19-159,19 19-97,0 1-160,20-21-289,0 20-415,0-18-193,40-21-64,-1-1 32,1 1 64,-1-20-64,-19-20 64,20 1-320,-20-1 64,-1-1 32,1-18 0,0-1 0,-20 21-1,0-1-159,0 0 192,-20-1 64,20 21-32,0 0 0,-20 0 192,20 21 32,0-1 161,0 0-33,20 19-160,0-19-96,1-1-64,19 22 160,-22-21-416,23-1-192,-21-19-257,0 20-384,-1-20-384,-19 0-449,0 0-673,0 0-1953,-19-20-5990</inkml:trace>
  <inkml:trace contextRef="#ctx0" brushRef="#br0" timeOffset="336517.5782">16575 8035 2818,'0'0'16111,"0"20"-13804,0 0-161,20 19-128,-20 0-257,20 2-480,-20 18-320,40-20-512,-21 2-225,1-21-32,20-1-96,-19 1 0,-3-20 0,2 0 1,-20-20-33,20 1-225,-20-22-95,0 21-288,0-19 63,0-20-608,0 18-737,0 22-480,0-1-288,0 0-1058,0 20-9896</inkml:trace>
  <inkml:trace contextRef="#ctx0" brushRef="#br0" timeOffset="336828.125">16913 8233 19698,'59'20'2755,"1"-20"256,-21-20-705,1 20-769,0-19-576,-21-1-288,21 0-449,1-1-96,-21-18-32,19 19 0,-39-19-64,20 19-224,-20-1 96,-20 1-96,-1 1 0,3 19 128,-2 0 0,-21 19-33,1 22 33,1-1 0,-1 19 128,1 1 65,39-21 63,0 20 64,19-18-160,41-2 64,-21-19-128,42 0 0,-22-20 32,1 0-448,19 0-673,-40 0-865,21-20-2114,-40 20-8840</inkml:trace>
  <inkml:trace contextRef="#ctx0" brushRef="#br0" timeOffset="341902.3438">13359 9642 7527,'0'0'8648,"0"20"-6694,0 0 224,20 21-32,1-2-417,-3 20-608,-18-18-288,20-2-256,1 0-1,-1-19-63,-20 0-65,20-1 1,-20-19-97,0 0 32,0-19 129,0-1-257,0 0-160,-20-19-32,20 0 0,-20-2-32,-1 2-32,21-20-32,0 18-32,0-18 64,0 19-96,21 21 96,19 19-64,-22 0 64,23 0 64,-1 39 0,-1 0 0,1 1-32,-1 1 0,1-2-32,-20 0 96,0-19-96,1 0 0,-3 1 64,-18-21-31,0 0 31,0 0 160,0 0-192,-18-21 32,18-19-64,-21 21 0,21-21-64,0 1 0,0-22-160,21 42 159,-21-21 1,18 40 0,2 0 64,1 40 161,19-1 63,-22 22 32,3-2 0,19 0-128,-1 1 32,1-21-127,0 1-98,-1-21-255,-19 2-256,0-21-449,1 0-1057,-21 0-865,18-21-1954,-36 2-7366</inkml:trace>
  <inkml:trace contextRef="#ctx0" brushRef="#br0" timeOffset="344277.3438">14848 9266 10217,'-39'-41'3139,"19"41"-737,0-19-191,20 19-33,0 0-128,0-20-545,0 20-480,0 20-96,0-1-64,20 22-193,0-2-127,0 1-161,19-1-96,1-18-63,-1 18-33,21-19-96,-21 0 0,22-1-96,-3 1 96,-17-20-256,-3 20 32,3-20 0,-21 0 96,0 0 32,-20 0 32,-20 21 32,20-21 0,-40 19 32,19 1 96,-17 0 0,-23-1 193,23 1-1,-3 0-192,2 1-96,-1-1-32,0-1-160,40-19-32,-19 20-384,19-20-417,0 0-673,19 0-704,1 20-545,0-20-2209,20 0-8649</inkml:trace>
  <inkml:trace contextRef="#ctx0" brushRef="#br0" timeOffset="344496.0938">15443 9723 19666,'40'19'3107,"-40"1"-2562,-20 0 1056,0-1 417,1 21-481,-21 0-608,-19 0-384,19-1-353,-1 0-96,23 2-96,-2-21-352,0-1-769,20 1-865,0-20-1217,-21 0-2082</inkml:trace>
  <inkml:trace contextRef="#ctx0" brushRef="#br0" timeOffset="345436.5235">16099 9127 10666,'20'-61'3042,"-20"42"-31,20-21-384,-20 21-481,19 19-833,-19-20-32,0 20 65,0 20-386,0-1 33,0 21-192,0 20-192,0-1-193,20 21-192,-20-21-128,20-19-128,0-1 161,0 2-97,-20-22 0,19 1-289,1 0-223,-20-20-321,20 0-544,-20 0-481,0 0-384,0 0-1345,0 0-4517</inkml:trace>
  <inkml:trace contextRef="#ctx0" brushRef="#br0" timeOffset="345806.6407">16556 9206 11915,'-20'0'3107,"20"0"-801,-20 0-705,0 0-159,-19 19-161,19 2-320,-21 19-192,21-21 288,-19 1-32,39-20-64,-20 20-193,20-1-63,0-19 32,20 0-161,-1 20-63,21-20-65,1 0-256,-3-20-32,23 20-64,-22 0-63,1 0-33,-20 0-353,0 0-319,-1 0-546,1 20-864,-20-20-960,-20 21-1859,20-1-10634</inkml:trace>
  <inkml:trace contextRef="#ctx0" brushRef="#br0" timeOffset="347855.4688">16872 9225 9096,'0'-19'2434,"0"-1"481,0 20-288,0 0-577,21 0-289,-21 20-319,20-1-257,0 22-96,-20-21-128,20 19-161,-1-19-223,1-1 0,-20-19-65,20 0 1,-20 0 63,0 0-63,0-19-321,20-1-128,-20-19 32,0-1-96,20 0 192,-1 0-96,1 21-64,-20-1 32,20 20-96,-20 0 160,20 20 0,-20-1-63,20 21-65,19 0 0,-19 0-161,0-21-415,21 1-417,-23 0-609,3-1-1088,-1 1-1250,-20 1-7238</inkml:trace>
  <inkml:trace contextRef="#ctx0" brushRef="#br0" timeOffset="349702.1485">16516 9762 896,'-41'0'7015,"41"-20"-4677,-18 20-128,18 0-160,-20-19-192,20 19-385,-20 0-352,20 0 1,0 0-33,0-20-64,0 20-289,0 0 97,20 20 224,0-20-320,19 19-97,1-19-95,39 20-33,0-20-95,20 0-161,21-20-32,-21 20-160,20-19-32,-40-1 64,0-1-160,-18 1 128,-2 20-160,-39 0 0,0 0-224,0 0-32,-20 0-641,0 20-769,-20 1-993,0-1-4131</inkml:trace>
  <inkml:trace contextRef="#ctx0" brushRef="#br0" timeOffset="351115.2344">16734 10179 5701,'0'0'2755,"0"0"223,0 0 65,0 0-833,0 0-672,0 0-417,0 0-96,0 0 128,0 0-128,0 0-224,0 0-33,0 0 97,0 0-96,-20 0-193,20 0-31,0 20-129,0-20-95,0 0-1,0 0-64,0 0-64,0 0 65,0-20-161,0 20 32,0-19-64,0-3 32,0 22 0,0-19 0,20-1-64,-20 20 0,0-20 96,21 1-128,-3-1 96,2 20-32,0-20 65,1 20 31,-1 0-64,-2 0 32,3 20 0,19-20 128,-1 20-160,-19 19-96,20 0 97,-1 2-1,-19-1-96,0-1 128,-20 0-192,0 2-96,0-2 63,-20-19-95,0 19 32,-39-19 0,19 1-64,1-1 160,-22-20-96,43 0 160,-23 0-33,1-20 33,22-1 0,18-18-64,0 19 161,0 0 95,18 1 64,22 19 256,1 0-63,-2 0-129,1 0-224,-1 19 0,1 1-32,19-20-96,-19 20-256,-20-20-288,19 0-321,-19 0-577,0 0-1024,-20 0-1378,0 0-8071,20 0 1955</inkml:trace>
  <inkml:trace contextRef="#ctx0" brushRef="#br0" timeOffset="372653.3203">893 12143 13100,'0'-39'1473,"0"0"-288,-20-1 257,0 21 480,0 19-321,-19-21-480,19 21-352,-1 0 32,-19 21-1,22-2 1,-23 21-224,21-1-225,0 0 0,20 2-256,0-2 225,20 1-129,20 1-64,-1-2 0,22-19-32,-2 19-96,1-19 96,-1-1 33,1 22 31,-41-21-64,1 19 320,-20-19-224,0 19-96,0 2 129,-20-2-129,20-19-64,-39-1-192,-1 1-257,1-20-416,-1 0-864,20 0-449,0-20-1217,20 1-3236</inkml:trace>
  <inkml:trace contextRef="#ctx0" brushRef="#br0" timeOffset="372892.5782">1211 12422 19410,'39'40'2114,"-19"-20"-1409,0 0 960,-20-1-127,20 21-642,-1-21-607,1 22-289,0-21-96,-20-1-449,20 1-960,0-20-737,-1 0-2243</inkml:trace>
  <inkml:trace contextRef="#ctx0" brushRef="#br0" timeOffset="373203.125">1250 12223 22036,'0'0'417,"0"0"-1,20 20 1090,0 0-321,19 40-353,1-20-543,19 19-289,1 1 96,-21-21 96,22 20-64,-23-39 64,-18 1 1,1-1-1,-1-1 96,-20-19 32,0 20 33,0-20-353,-20-20 64,-1 20-32,1-19-32,20-1-32,0-1 32,-18 21-225,18-20 193,0 20 32,0 20 32,38 1-352,3-1-641,-1-1-480,-1 1-417,-19 0-1345,20-1-3715</inkml:trace>
  <inkml:trace contextRef="#ctx0" brushRef="#br0" timeOffset="373594.7266">1964 12402 17392,'20'0'3619,"-20"0"-3458,0 20 511,-20-1 1730,20 22-480,-20-2-961,20 1-384,0 20-225,20-21-64,21 1 33,-21-1-129,19-18 0,1-21-32,-1 0-96,1-21-128,0-18-96,-1-1 0,1 1-64,-20-2-97,-20 2 129,0 19 128,-20 1-32,0 19 96,0 0 0,20 0 128,-20 19-32,20 21 128,-19-1-63,19 2 63,19-2-160,1 0-96,20-19-32,-1 1-96,1-1-289,1-20-1056,18 0-1378,-1-20-1409,-17 20-12684</inkml:trace>
  <inkml:trace contextRef="#ctx0" brushRef="#br0" timeOffset="374482.4219">3076 12065 18705,'0'-20'705,"20"40"-609,0 19 1185,0 21 321,19 19 31,-19-18-384,21 17-704,-23-38-193,22 20-128,1-21 33,-2 20 127,1 2-224,0-22 32,-21-19-31,-19-1 95,0 1 128,0-20-288,0-20 0,-19-19-64,-1 0-32,-20-2 0,-1-18-160,-18-20-128,-20-1-128,19-39-65,-19-1-192,40 22 385,19 38 192,20 1 192,20 19 32,19 21 353,1 19-161,19 19 129,2 1-321,-3 39 0,22 1-128,-40-1 128,0 21-160,-21-21 64,1-19 32,-20 1-96,0-22-96,-20 1 192,1 19-192,-1-19 32,-20 0-321,-1-1-255,-18-19-481,19 0-737,22 0-1377,-23-19-2723,41-1-6438</inkml:trace>
  <inkml:trace contextRef="#ctx0" brushRef="#br0" timeOffset="374708.0078">3791 12660 20371,'60'20'1986,"-60"-20"-929,-20-20 1089,0 1-545,0-1-544,-1-21-544,-17 2-257,18 0-192,-1-1-64,1 19-224,20-18-769,-18 19-801,18 1-800,18-1-1218,2 20-6470</inkml:trace>
  <inkml:trace contextRef="#ctx0" brushRef="#br0" timeOffset="375843.75">4347 11847 13901,'0'-41'2530,"-20"22"-352,0-1-96,-20 20-384,21 0-289,-21 0-448,-1 20-256,23-20-289,-2 39-256,-1-18-32,1 18-96,20-19-96,0 19 96,0 1-64,20-19-64,1 18 192,-1 20-32,-2-20-96,2 22 96,-20-2-64,21 1-32,-21-20 128,0-1-64,20 0-32,-20 2 0,20 18 97,-20-20 159,19 2 64,1-21 32,-20-1 1,20 1 31,0-20-128,0 0 33,19 0-97,-19 0-160,0-20 32,21 20-256,-23 0-193,2 0-672,0-19-736,1 19-514,-1 0-1472,-2 0-5478</inkml:trace>
  <inkml:trace contextRef="#ctx0" brushRef="#br0" timeOffset="376517.5782">3653 12382 3235,'0'-19'4516,"0"19"-1954,0 0 129,0 0-161,0-20-608,0 20-352,0 0-257,0-20-448,0 20-609,0 0-224,18-19-481,2 19-1216,1-22-2019,-21 3-10889</inkml:trace>
  <inkml:trace contextRef="#ctx0" brushRef="#br0" timeOffset="378404.2969">5001 11886 13805,'-20'-60'1825,"2"40"-319,-3 1-97,1 19 32,0 0-320,-19 0-512,-1 19-161,0 22 1,21-21 31,-21 19 417,20 20-352,20-18-193,0-2 32,40 20 1,-20-20 95,39-18-191,0 19-97,1-21 128,20 1-192,-1 0 32,-39-1-32,0 3-96,-21-3 161,-19-19-33,0 20 64,0 0-96,-19 19 0,-21-19-96,0-1 64,-19 2-192,18-1-96,3 0-224,-3-20-417,1 0-673,21 0-415,19 0-1731,0 0-4419</inkml:trace>
  <inkml:trace contextRef="#ctx0" brushRef="#br0" timeOffset="378635.7422">5380 12402 19314,'59'39'2242,"-39"-39"-801,0 21 449,-20-1-545,19 0-608,1 19-224,-20-19-385,20-1-64,-20 1-128,20 1-385,-20-1-480,20-1-704,-20-19-737,19 0-1442,-19 0-5092</inkml:trace>
  <inkml:trace contextRef="#ctx0" brushRef="#br0" timeOffset="379288.086">5459 11847 19506,'-41'-41'2691,"41"2"-1186,21 19 449,-21 1-417,20-1-768,19 20-257,-19 0-255,20 0-289,-20 20 64,19-1 32,1 40-32,-1 2-32,1-2 0,1 0 0,-3 21-96,3-21 192,-3 21 0,3-2 0,-1-37-160,-21 18 32,1-19 128,0 0-96,0 0 0,0-1 32,0 0 96,-1 2-192,-19-21 160,0-1-96,0-19-384,-19 0-193,-1 0-576,0 0-544,0 0-610,20 0-1472,-20 0-4069</inkml:trace>
  <inkml:trace contextRef="#ctx0" brushRef="#br0" timeOffset="379635.7422">6411 12006 24246,'0'-21'1730,"0"21"-1089,20 0 416,0 0-128,20 21-353,-21-21-320,41 19-256,-21-19-160,22 0-448,-3 0-513,-17 0-1057,-2 20-961,-19-20-4132</inkml:trace>
  <inkml:trace contextRef="#ctx0" brushRef="#br0" timeOffset="379840.8203">6629 12343 19058,'0'20'4196,"0"-20"-2659,20-20 385,21 0-289,38-21-672,-20 22-769,1-1-128,-1 0-512,-39 20-609,0 20-1057,1 0-2082,-21 21-11883</inkml:trace>
  <inkml:trace contextRef="#ctx0" brushRef="#br0" timeOffset="380664.0625">7583 11508 16047,'0'-19'2850,"0"19"-575,-20 0-610,20 19 289,0 22-385,0 18-383,0-20-290,20 42-319,0-22-289,-2 21-96,23-21-95,-21 0-33,19-19-257,-19-20-127,0 19-192,0-19-449,-20-20-641,20 20-672,-20-20-1121,0-20-3107</inkml:trace>
  <inkml:trace contextRef="#ctx0" brushRef="#br0" timeOffset="380975.586">8000 11708 13356,'-41'39'2274,"3"-19"449,-3 19-897,21-19-193,-19 21-288,19-22-191,0 1-290,0 19-63,20-19 0,0-20-32,20 20-257,20-20 129,-21 0-129,42 0-224,-23-20-127,23 20-1,-22 0-160,21-20 160,-21 20-544,1 0-257,0 0-736,-21 20-962,21 0-703,-40 1-3236</inkml:trace>
  <inkml:trace contextRef="#ctx0" brushRef="#br0" timeOffset="381294.9219">7840 12382 19730,'-39'20'2787,"39"-20"-1698,-20 0 576,40-20 97,-20 20-353,39-19-576,1 19-384,1-20-449,18 20-96,20 0-1,-19-20-543,-1 20-385,20 0-256,-39 0-673,19 20-993,-39-20-2498</inkml:trace>
  <inkml:trace contextRef="#ctx0" brushRef="#br0" timeOffset="382025.3907">8020 12719 18417,'0'20'2338,"0"1"-1441,19 19 448,-19-1 609,0 0-320,20-19-641,-20 21-417,20-41-320,-20 19 161,0-19 63,0 0-416,0-19 0,0-22 129,0 21-322,0-39 161,0 20 33,0-2-65,0-18 32,20 20 64,-20 19 64,20 20-32,-1 20 0,1 19-96,0 0-32,0 2 128,19-1-128,-19-1-32,0-19 96,0-1 0,-20-19 0,21 0-32,-21-19 64,18-1 33,-18-19 191,0 19 32,20-21 161,-20 2-65,20 19-192,-20 20-95,21 0-161,17 0 0,-17 20 0,19 19 0,-20-18-289,19-1-768,-19 19-256,20-19-1057,-20 0-1282,-1-1-4387,1-19-2788</inkml:trace>
  <inkml:trace contextRef="#ctx0" brushRef="#br0" timeOffset="387022.461">9389 12680 20691,'59'20'1345,"-39"-1"-1152,20 22 287,-20 18 641,1-19-416,17 20-257,3-1-96,-21 0-191,-2 1-97,3-20-64,-1-1-609,0-19-1056,-20 20-1891,0-40-4932</inkml:trace>
  <inkml:trace contextRef="#ctx0" brushRef="#br0" timeOffset="388378.9063">10500 12045 17392,'21'20'1569,"19"19"-63,-21 21 159,21 19-223,0 1-193,-21-21-576,1 0-321,0-18-96,20 18 0,-1 0-63,-19 1 159,21-20-224,-23-21 96,-18 1-32,20-20-31,-20-20-65,-20 1-32,2-1-64,-3-19 96,-19-41-160,-19 1-64,-1-40 128,1-1-160,19 1 63,1 20 65,39 39 32,0 1 129,20 20 511,19 19-320,1 20-95,-1 20-161,1-1 0,19 40-64,-19 2 64,-20-2-192,1 0 32,-21 21 192,0-21-32,-21 1-128,1-20 192,0-1-96,0-19-96,-19-1-64,19-19-225,0 21-351,0-21-449,1 0-1057,19 20-417,0-20-1409,19 0-5349</inkml:trace>
  <inkml:trace contextRef="#ctx0" brushRef="#br0" timeOffset="388613.2813">11076 12700 15502,'60'19'5317,"-60"-19"-3395,0 0 64,0-19-288,-20-1-353,0 0-384,0-19-481,1-2-352,-1 2-96,0-20 0,20 18-128,20 2-64,0 19-448,19 1-898,1 19-1249,19 0-2081,1 19-12396</inkml:trace>
  <inkml:trace contextRef="#ctx0" brushRef="#br0" timeOffset="389138.6719">11752 12006 14733,'0'-61'3075,"0"22"-897,0 0 161,-21 19-546,1 20-383,0-21-481,-19 42-225,19-1-416,-20-1 33,1 21-33,19 19-224,0 1-128,20-21-32,0 20 64,20 2-64,0-22-160,19 22-1,-19-22 1,0 0 96,-20 20 0,20-38 64,-20 19 96,0-1 96,0 0-32,0 2 96,0-21 256,-20-1-127,20-19 63,0 0-96,0 0-96,0 0-31,0 0-65,20 0-64,-20 0-64,21 20-129,17-20-31,-18 0-545,1 0-191,17 0-674,-18 0-832,21 20-2115,-21-20-6886</inkml:trace>
  <inkml:trace contextRef="#ctx0" brushRef="#br0" timeOffset="389546.875">12288 12084 17744,'0'-119'2339,"0"80"-258,0-1-767,-20 1-1,0 18-160,0 21-128,-19 0-609,-22 41-31,2-2 191,19 20-95,0 1-1,21-1-288,-1-19-95,59 20 31,1-21-192,21-19 96,18 19-32,0-17-96,-20-3-97,1 1 97,-21 19 64,-19-19 32,0 19 32,-20-18 0,0-1 64,-20 19-96,0-19 64,1 19-64,-21-19 97,20 1-130,-19-1-127,19-20-704,20 19-610,-20-19-896,20-19-1666,0 19-6662</inkml:trace>
  <inkml:trace contextRef="#ctx0" brushRef="#br0" timeOffset="389771.4844">12645 12600 27161,'40'21'1666,"-22"-21"-897,3 0 31,-1 20-223,-20 19-1,20-19-415,-20 19-161,0 2-257,0-2-351,0-19-674,20 0-928,-20-1-2338,19 1-10090</inkml:trace>
  <inkml:trace contextRef="#ctx0" brushRef="#br0" timeOffset="390581.0547">12803 12025 15406,'-19'-19'2595,"19"-2"-417,0-19 576,19 21-352,1-1-736,20 0-833,-20 1-385,19 19-127,1-20-97,1 20-96,-3 0-64,3 0-64,-2 20 0,-19-1 96,0 1 0,0 0 96,0 19 97,-20 2-65,19-2-64,1 0-128,0 20 192,0 21-96,0-21 0,19 22 33,-19-3-97,0-17 0,19-22-64,-19 0 0,1 2-64,-1-2 64,18 1-32,-17-1 0,-21-18 32,0-1-225,0-20 1,-21 20-192,3-20-65,-2 0-159,-21 0-353,3 0-1121,17 19-609,-19-19-1024,20 20-12717</inkml:trace>
  <inkml:trace contextRef="#ctx0" brushRef="#br0" timeOffset="392730.4688">14214 11945 17328,'18'-39'3139,"-18"19"-1538,0 20-95,0 0 159,0 40-383,0-1-802,-18 21-352,-23-1 321,41-59-257,-40 80-192,21-40 1313,19-21-768,-20 1-97,20-20-224,20 0 161,-1 0 31,1 0-64,20 0-95,-19 0-1,37-20 32,-17 1-288,18 19 128,-19-20-96,19 20-160,-19 0-224,19 0-353,-19 0-352,-21 0-576,1 20-417,-20 19-609,-20-19-1697,20-20-6150,-59 41 10506</inkml:trace>
  <inkml:trace contextRef="#ctx0" brushRef="#br0" timeOffset="392965.8203">14352 12502 18481,'0'19'3523,"0"1"-1953,0-20 608,0 0-160,20 0-609,20 0-672,-21 0-545,21-20-128,0 20-160,-1 0-224,-19-19-225,20 19-416,-21 0-64,1 19-352,0-19-865,0 20-1954,-20-20-10666</inkml:trace>
  <inkml:trace contextRef="#ctx0" brushRef="#br0" timeOffset="394430.6641">15443 11767 9929,'-19'0'2466,"19"0"-31,-20 0 191,20 0-288,0 0-448,0 0-673,20 0 64,-20-20 161,19 1-385,1-1-96,0-1-161,0 1-159,1 0-321,17 1-31,3-1 31,-21 20-224,19 0 32,-19 20-128,20 19 32,-20 22 64,-1-2-64,1 21-64,0-21 0,-20 21 0,0-21 128,0-20-352,-20 21 224,0-40 0,1 19-64,-21-19 160,0-20-160,21-20 96,-21 1-32,19-21 96,21 0-64,0 20 32,0-19 64,0 19 160,21 0-160,19 20 481,-21 0-385,1 20 64,20 0-608,-1-1 320,-19 1-32,20 0-320,-1-20-129,-19 19-384,20-19-352,-19 0-737,-21 0-672,0 0-1506,0-19-6631</inkml:trace>
  <inkml:trace contextRef="#ctx0" brushRef="#br0" timeOffset="395111.3282">15544 12502 15374,'-41'-20'2851,"21"20"-609,0 0 64,20 0-704,0 0-65,0 0-96,20 0-352,21-20-512,38 20-97,0 0-255,20-21-193,20 21-96,-40-19 0,-18-1-449,-2 20-256,-39 0-320,0 0-416,-1 0-513,-19 20-961,0-1-3363</inkml:trace>
  <inkml:trace contextRef="#ctx0" brushRef="#br0" timeOffset="395872.0703">15781 12839 8744,'0'-20'6438,"0"1"-3908,-20 19 193,20-20-289,0 20-256,0 20-672,0-20-385,0 39-224,0-19-129,20 19-95,-20 2-129,20 18-159,0-20-1,-20-19-64,20 20-95,-20-40 63,19 20-96,-19-20 32,20 0-31,-20-20-193,0 1 0,0-22 0,20 2 0,-20-20 0,20-2 0,-20 22 0,21 0 0,17 39 0,-17 0 0,-1 0 0,18 39 0,3 0 0,-21-19 0,19 21 0,1-2 0,0-19-353,-1 19-351,-19-39 95,0 20-416,0-20-320,-20 0-321,0 0-736,19 0-1602,-19 0-6021,0 0 1376</inkml:trace>
  <inkml:trace contextRef="#ctx0" brushRef="#br0" timeOffset="398552.7344">17111 12998 4292,'0'0'2178,"0"0"-673,0 0 1218,0 0-225,0-20-864,0 20-385,20 0-96,-20 0 96,0 0-128,0 0-64,0 0 32,0 0-128,0 0-64,0 0-96,0 0-129,0 0-159,0-20-161,0 20-32,0 0 1,0 0-65,0 0 0,0 0 32,0-19 1,0 19 31,0 0-64,0-20-64,0 20 97,0-21-289,0 21 0,0 0 96,0 0-32,0 0 0,0 0 64,0 0 0,0 0-32,0 0 0,-20 0 64,20 0-31,0 0-33,0 0-64,0 0 32,0 0 64,0 0 128,0 0-64,0 0 1,0 0-97,0 0 96,0 0-160,0 0 96,0 0-64,0 0-64,0 0 160,0 0-32,-20 0 32,20 0-31,0 0 31,0 0-128,-20 21 128,20-21 32,0 20-64,20-20-32,-20 19 128,20-19-191,0 0-33,0 0 0,-1-19 0,1 19 0,-20-20 0,20-1 0,-20 21 0,-20-20-353,20 20-159,-39 20-513,19-20-833,0 21-2146,0-1-7142,0-1 3843</inkml:trace>
  <inkml:trace contextRef="#ctx0" brushRef="#br2" timeOffset="411708.9844">11950 10973 8039,'-60'-60'1922,"41"20"-1249,-21 21 320,19-21-705,-17 21-192,-3 19-96,1-20 32,1 20-96,-21 0-32,1 0 64,0 0-32,-1 20 64,1-1 64,-20 1-64,18 0-96,-18-1 0,0 1-97,19 0 193,-20 1 0,22 18 0,-3-19 0,2-1 0,-20 21 0,19 0-32,1-20 64,-2 19-64,23 1 64,-23 1-64,2-2 32,-1 0 96,21 1 33,-1 20 159,-19-21 64,39 1-32,-21 20-191,23-21 31,-2 20 0,20-19-96,-21 20-32,1-1-32,20 2 32,-20-2 64,20 0 0,0 1-96,-19 19 64,19-19 32,0-1-32,0 2 225,19-22 287,-19-19-63,20 19-33,0-19-128,1 20-95,17 0-97,3-21-32,-21 21-32,18 20-32,3-21-64,-1 20 64,-1 2-32,1-2-32,19-20 96,-19 22-96,1-22 0,-3 0 32,23 1 0,-2 0 0,0-20-32,1 19 0,19 1-64,-20 0 32,2 0 32,18-1 0,-20-19 0,21-1 64,-1 22 97,0-21-65,0 0 32,-18-1 32,18 21 0,0-21-128,0 2 32,2 19 0,18-21 128,-20 1-31,0 19-33,20-19 64,-20 1-96,21 18 0,-20-19-64,19 0 0,-19-20 0,19 0-32,0 19-128,20-19 64,-19 0 64,-1 20 0,20-20 0,-20 0 0,-20 21 32,21-21 0,-1 0-32,0 0 32,20 0 0,-19 0 0,19 0 0,-1 0-64,1-21 64,-19 21-32,19 0 0,0-20 0,1 20 0,-1-19 0,-1-1 0,1 20 0,1-20 0,-1 20 0,-20-19 0,21 19-32,-1-20-128,-20-1-32,19 1 96,1 1-32,1-1 96,-1 0 32,-20 1-33,21-21 33,-21 19 0,0-18 0,21 19-96,-21-19-160,19 0 0,-19 17 128,0-17 64,2 0 64,-2-1 0,-20 0 0,0 0 0,0 1 0,0-21 0,-18 20 0,-2-19 32,-19 20-64,19-21-160,-19 20-129,-20-19 33,19 18 192,-19-18 64,-20 20 64,20-21 128,-40 1 0,0-2-96,0 2-64,-39 0 0,0-1-64,19 1-32,-19 19 32,-2 0 32,-18 0 64,20 1 0,-21 0 128,1-2-32,-20 2-32,19-20 321,-39 18-353,0 2-32,-1-1-32,3 21 0,-3-22 0,-19 1 32,19 1 0,-18 0 0,-21-2 224,0 21 33,0-19-33,1 19 32,-2-19-32,-18-2-96,-1 22 161,-39-21-1,19 21 64,-19-1-255,-1-19 95,-18 17-32,-2 3-256,-18-1-96,-22 0-417,1-19-1120,-40 19-2948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3-19T05:00:29.110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FF0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00FF"/>
    </inkml:brush>
    <inkml:brush xml:id="br4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357 3409 2306,'-41'-40'2658,"41"40"-864,-18 0 416,-2-19-32,20 19-224,0 0-417,-21 0-608,21 0-256,0 0 96,0 0 159,21 0 33,-21 0-64,0 19 96,20 21-224,-2 0-96,2 19-289,21 0-32,-21 21-384,-2-21 192,23 21-192,-21-21 160,19-19-160,-19 1 96,0-2 1,0-19 31,-20-1 32,20-19 224,-20 0 193,0 0-353,0-19-96,-20-1-96,0-19-32,0-22 128,-19 2-192,-1-21-96,20-18 160,-19-2-64,19 21-65,0-1 193,20 21 65,0 18-97,20 22-129,0-1-63,-2 20 224,23 0-64,-1 39 64,-21 2-192,21 18-448,0 2 95,-21-2 257,1-20 64,0 21 128,-20-20 64,0-21 0,0 21 0,-20-21 0,0 1-32,20-20 160,-19 0 96,-1 0-192,0-20 160,20 20-160,0-19-32,0-1 96,0 20-160,20 0 64,0 0 0,-1 20-32,1 19 32,20-18-96,-19 18-96,17 1 128,3-21 64,-21 1 0,19-20 96,1 0-96,-20 0 160,19-20-192,1 1 192,-20-21-96,19 21 0,-19-22 32,0 2 32,0-1-160,-20 21 32,0-21 129,0 19-65,-20 2-64,0-1 32,0 20 160,-19 0-64,19 20 0,0 20 0,0 0 0,1-1-32,19 0-160,0 22 32,0-22-288,39 0-545,-19 1-576,20-19-1538,19-21-2402,-18 0-7718</inkml:trace>
  <inkml:trace contextRef="#ctx0" brushRef="#br0" timeOffset="226.5625">1608 3567 18769,'-20'-19'1121,"-1"19"64,1 0-63,0 0-386,1 19 257,-1 2 0,0 19-641,0-21-127,0 40-289,20-18-97,0-2-287,0-19-705,20 0-224,0-1-930,20 1-1857,19-20-8455</inkml:trace>
  <inkml:trace contextRef="#ctx0" brushRef="#br0" timeOffset="506.836">1845 3667 15502,'0'-20'2499,"0"20"-514,-19 0-223,-21 20-609,20 0 0,-19-1-480,19 22-513,0-21-128,20-1-64,0 1 32,20 0 0,0-20 96,-1 0 0,1 0-160,0-20 32,20 20 0,-21-20 96,-19 1-32,20 19 0,-20 0-160,0 0 64,0 0 96,0 0-64,0 19-192,20 1-961,0 0-1025,1-1-1250,-3-19-2241</inkml:trace>
  <inkml:trace contextRef="#ctx0" brushRef="#br0" timeOffset="738.2813">1944 3191 20531,'0'19'1441,"0"1"-448,20 41 128,-20 17-64,20 2-480,1-1-257,17-19-224,-17-1-96,19 0-288,-1-18-289,-19-21 1,20-1-385,-1-19-1025,-19 0-1409,-20 0-2467</inkml:trace>
  <inkml:trace contextRef="#ctx0" brushRef="#br0" timeOffset="934.5703">2064 3269 21075,'20'61'1378,"-20"-22"-129,40 1-512,-40 40-289,39-2-320,1-17 0,-20 17-192,39-17-576,-39-22-353,19 0-385,1-19-319,-20 0-1218,-20 1-4804</inkml:trace>
  <inkml:trace contextRef="#ctx0" brushRef="#br0" timeOffset="1274.4141">833 4143 22965,'-39'40'1057,"19"-19"-1057,20-2 128,20-19 609,59 0 96,0 0 64,40-19-32,21-2-193,18 21-63,40-20-449,-19 0-160,1 20-288,-22 0 224,-59 0-33,0 0-447,-20 0-193,-18 20 65,-43-20-97,23 0-320,-21 0-833,0 0-1409,-2 0-3267</inkml:trace>
  <inkml:trace contextRef="#ctx0" brushRef="#br0" timeOffset="1456.0547">2679 3489 27417,'-20'-20'353,"20"20"-674,0 0-992,0 20-320,-19-20 191,19 39-768,19-19-3459</inkml:trace>
  <inkml:trace contextRef="#ctx0" brushRef="#br0" timeOffset="1557.6172">2798 3806 21172,'0'20'320,"0"-20"-1345,0 0-929,0 0-4388</inkml:trace>
  <inkml:trace contextRef="#ctx0" brushRef="#br0" timeOffset="6963.8672">3335 3508 4996,'0'-59'3780,"0"40"-1506,0 19-705,0-21-63,0 21-97,18 0-384,-18 21 352,0-2 1,21 21-129,-1 19-416,0 1-97,20-1-383,-21 21 63,21-21-160,-20 0-63,19-18-65,-19-2 160,0-19-192,0 0 32,1-1-160,-21-19 288,0 0 33,0-19 383,0-1-351,-21 0-225,1-40-32,-20 1-256,1 0 192,-1-21-96,1-19-1,-1 0-319,20-1 0,0 21 223,-1 19 129,21 20 0,0 1 64,21 19 64,19 20 0,-20 0 65,39 20-65,-19 19-160,-1 1 96,1 20-129,1-20 97,-3 19-64,-38-19-96,21-20 32,-21 19 128,-21-19 32,-17 0 160,-3-1-96,1 2 96,1-21-64,-1 20-96,1-20-64,19 0-192,0 0-449,20 20-1152,0-1-1122,20 1-2050</inkml:trace>
  <inkml:trace contextRef="#ctx0" brushRef="#br0" timeOffset="7231.4453">4049 4024 18833,'19'41'1057,"-19"-41"-288,-19 0 544,19-20 1,-20-1-129,0-18-224,0-1-385,0 1-288,1-22-127,-1 22-97,20-20-160,-20 18-33,40 22-223,-20-1-353,39 20-800,1 20-1346,0-20-6245</inkml:trace>
  <inkml:trace contextRef="#ctx0" brushRef="#br0" timeOffset="8187.5">4665 3269 7719,'0'-59'8872,"-20"20"-6982,20 19-224,-20 1-257,20 19-576,-20 0-225,-1 0-223,3 0-193,-2 19-160,20 21 160,-21-1-192,21 0 128,0 2-96,0 18 0,0 2-32,21-2-96,-21 19 0,0-17 0,20-2-32,-20 1 32,18-1 32,-18-20 32,0 1 64,0-19-128,21-1 352,-21-1 64,20-19 193,0 0-97,0 0-288,-1 0 32,21 0 97,0-19-257,19-1-193,-19 20-223,-1-21-321,22 1-992,-23 20-1410,3-20-2659</inkml:trace>
  <inkml:trace contextRef="#ctx0" brushRef="#br0" timeOffset="8991.211">5001 3250 13580,'-38'0'1890,"38"0"0,0 19-224,0-19-609,0 0 128,0 0-32,0 0-224,18-19-193,2 19-319,1-20 63,-1 0-256,18-19-96,-17 19-95,19-20 31,-20 20-64,19 0-32,-39 20 64,20-19-32,0 38 160,-20 1-64,0 0 160,20 20-160,-20-20 0,20 19-64,-20 1 32,19-21-64,-19 22-192,20-21-192,0-20-577,-20 20-1057,21-20-1441,-21 0-3524</inkml:trace>
  <inkml:trace contextRef="#ctx0" brushRef="#br0" timeOffset="9541.9922">5955 3191 17040,'0'-59'640,"-20"59"449,0-21 192,-19 21-544,19 0 224,-41 21-32,22 18-256,-1-19 95,1 19-287,-1 22-97,20-42-256,20 21-160,0-1 32,20-19 32,20 20 0,19-20 64,0 19 0,2-19-63,-23 19 63,3-18-96,-1-1 0,-21 0 32,-19-1 64,0 1 128,0 0-32,-39-1 0,19-19-96,-21 20-192,23 1-320,-23-21-449,1 20-704,22-20-1090,-3 0-1953,1 19-8937</inkml:trace>
  <inkml:trace contextRef="#ctx0" brushRef="#br0" timeOffset="9731.4453">6232 3706 18961,'41'61'2307,"-21"-42"-994,-2 21-96,-18-1-737,21-19-383,-1 1-97,-20-1-97,20-1-671,-20-19-1346,20 0-2627</inkml:trace>
  <inkml:trace contextRef="#ctx0" brushRef="#br0" timeOffset="10599.6094">6708 3567 11691,'20'41'1217,"-20"-21"384,21-1 321,-21-19 96,20 20-288,-20 0-257,0-20-352,20 0-160,-20 0 64,0 0-96,0-20-289,-20 0-383,20 1-1,-20-21-192,-1 0 128,21-19-160,-20 19 0,20-20-64,0 21 32,20-1 32,1-1-96,-1 22 32,0 19 96,19-20-96,1 20 64,0 20-160,-1 21 192,22-2-32,-43 0-32,22 22 64,1-22-96,-23 20 96,3-20-64,-1-18-128,0 19-192,-20-21-129,20-19-544,-20 0-192,0 20-897,19-20-1697,-19-20-5318</inkml:trace>
  <inkml:trace contextRef="#ctx0" brushRef="#br0" timeOffset="11092.7735">7324 3132 17424,'0'-21'1922,"20"1"-961,0 0 384,0 1-576,0-1-257,19 0-127,-19 1-321,21-1 32,-23 20-32,2-21-32,1 21 128,-1 0 96,0 21 449,-20 18-32,18-19-1,3 39-255,-21-18-161,20-2-224,0 0 96,-20-19-384,20 0 96,-1-1-449,1 3-256,-20-3-544,0-19-993,20 0-2627</inkml:trace>
  <inkml:trace contextRef="#ctx0" brushRef="#br0" timeOffset="11555.6641">8237 3071 20755,'-19'-19'801,"-21"19"-353,20 0 193,0 0-289,-19 19 161,-1 21 768,1-19-416,19 18-577,20-19-320,0 19 32,0 0 0,39 2 0,1-1-32,0-1 32,19 2 0,-19-22-64,19 21 128,-18-21-96,-23 1 64,2 0 32,-20-1 32,0 2 64,-20-1 129,2-20-161,-23 20-128,21-20-160,-19 0-257,-1 19-320,0-19-480,21 0-897,-1 0-1633,0 20-8553</inkml:trace>
  <inkml:trace contextRef="#ctx0" brushRef="#br0" timeOffset="11954.1016">8575 3608 17328,'40'-20'5381,"-20"-1"-5093,-1 21 385,21-19-481,-20 19-160,1 0 64,-3 19-32,2-19-128,1 21 0,-21 19-64,0-21 64,0 21 96,-21-21 32,21 22 192,-20-21 449,20-1 160,0 1-257,0-20-159,0 0 31,20 0 161,21 0-225,-21 0-320,19-20 64,1 20-288,-20 0-128,19 0-673,-19 0-224,20 0-384,-21 0-1346,1 0-4324</inkml:trace>
  <inkml:trace contextRef="#ctx0" brushRef="#br0" timeOffset="12642.5781">8852 2952 18897,'0'-20'1954,"21"20"32,-1-19-673,20 19-480,-21 0-160,21 0-193,0 0-288,-1 0-95,22 19-97,-23 1 96,3 1-64,-3-1 32,-18-1-32,21 1 32,-21 0-160,-1-1 288,1 1-192,20 21 0,-20-2 96,-1 0-64,21 20-96,-20-18 192,21 18-96,-23-19-32,2 20 64,0-1-64,1-20 96,-21 22 0,20-22 0,-40 0 193,20-19-33,-21 1-96,1 18-96,0-19 32,2-20-384,-3 20-353,-19-20-255,20 19-514,0-19-1729,1 0-5669</inkml:trace>
  <inkml:trace contextRef="#ctx0" brushRef="#br0" timeOffset="21445.3125">10262 3369 12651,'-39'-19'2883,"19"19"-481,20 0-416,0 0-352,-20 0-225,20 0-480,20 0-352,-20 0 127,20 0-31,19 19-257,1-19-95,0 0-129,-1 0-160,1 0 96,19 0-192,-18 0-320,18 0-289,-19 0-544,0 0-673,-21 0-1601,-19 0-3204</inkml:trace>
  <inkml:trace contextRef="#ctx0" brushRef="#br0" timeOffset="21641.6016">10381 3628 19154,'0'19'2562,"0"-19"-1409,0 0 128,20 0-224,0 0-128,21 0-384,-3-19-417,3 19-96,-2 0-288,1-20-193,19 20-448,-39 0-992,20 0-1154,-20 0-2146</inkml:trace>
  <inkml:trace contextRef="#ctx0" brushRef="#br0" timeOffset="23665.0391">11474 3310 4676,'0'-19'10922,"0"19"-9544,-20 0-738,40 0 545,-20 39 129,19-19-65,1 39-160,0 1-353,0-1-319,19 21-33,1-21 1,-20 0-65,19 1-160,-19-40 64,0 19 65,-20-39-65,21 20-128,-21-20 64,0 0 417,-21-20-161,1 1-352,0-1-96,-19-39 0,-1 18 0,1-37-96,19-2-193,-20 1-63,20-21 32,1 41-1,19-21 257,0 41 32,0 19 32,19 20-128,1-20 224,20 40-128,-1 0 224,-19 19-64,20 0-160,-19 2 128,-3 18-64,2-19 64,-20-19 32,-20 18 33,2-19 31,-3-20-64,1 19-64,0-19-224,0-19-193,1 19-512,19-20-1056,-20 0-1314,40 1-2275,-20 19-7878</inkml:trace>
  <inkml:trace contextRef="#ctx0" brushRef="#br0" timeOffset="23890.625">12148 3865 19858,'0'-20'1282,"-20"1"-322,0-21 450,2 1-738,-3-2 1,1 2-193,-20 19-447,40-19-290,-20-2-351,20 22-481,0-1-1410,20 20-2209,0 0-10218</inkml:trace>
  <inkml:trace contextRef="#ctx0" brushRef="#br0" timeOffset="24324.2188">12645 3132 20979,'-41'-61'801,"3"61"0,17-19 192,1 19-769,-19 19-32,19 1 161,0 0-161,0 20-288,20-20 64,20 19-64,0 1-65,0 1-127,-1 18-96,1 0 63,0 1-31,1-1 320,-21-20 32,0 22 0,0-22 128,0 0 160,0 2 129,-21-21 127,21 19-31,0-39-97,21 20-127,-21-1-97,20-19-256,-2 20 288,23-20-480,-21 0-225,18-20-768,3 20-641,-21 0-1953,0 0-8970</inkml:trace>
  <inkml:trace contextRef="#ctx0" brushRef="#br0" timeOffset="24904.2969">12009 3647 3747,'-20'0'5445,"20"20"-3171,0-20-352,0-20-801,0 20 449,0-19-33,0-21-416,0 19-448,0-18-97,20 19 129,0 1-545,-20-1-128,20 0-192,0 1-993,1 19-1345,17 0-4389</inkml:trace>
  <inkml:trace contextRef="#ctx0" brushRef="#br0" timeOffset="26699.2188">13003 3151 8520,'-20'0'5573,"-1"0"-3844,21 0-63,-20 0-96,20 0-33,0-19 0,0 19-672,0-21-256,20 21-129,1-20-63,-1 0-193,-2 20 32,23 0-160,-21-19 32,0 38-192,-1-19 96,1 20-32,0 0 289,-20 1-1,20-2-32,-20 1-128,0 19-96,0-19-32,20 0 0,-20-1-416,0-19-449,19 22-704,-19-22-930,0 0-2145,20 0-11435</inkml:trace>
  <inkml:trace contextRef="#ctx0" brushRef="#br0" timeOffset="27206.0547">13756 3210 13805,'0'-39'3779,"-20"39"-3042,0-20 896,1 20-223,-1 0-417,-20 0 64,20 20-449,-19 19-191,-1-19-129,19 0-64,3 21 0,18-22-224,0 21 193,18-1-193,23-19 160,-1 20-128,-1 0 96,1-1-64,19 0 0,-39 2 0,20-2-128,-19-19 128,-21 19-160,-21-19 192,21 1-128,-20-1 32,0-1-192,0-19-193,0 20-191,1-20-641,-1 0-1186,20 0-2625,-20 0-10987</inkml:trace>
  <inkml:trace contextRef="#ctx0" brushRef="#br0" timeOffset="27517.5781">13916 3687 7911,'39'-20'15663,"-19"20"-14734,20-20 224,-21 20-929,1 0-192,0 20 0,0-20 0,0 39-192,-20 2 32,0-2-289,0 1 321,0-1 96,-20 2 32,20-21 129,-20-1 159,20 1 0,20 0 417,0-20 288,-1 0-545,1 0-224,20 0-223,-1 0-66,-19-20-575,21 20-577,-3 0-545,-17 0-1857,-1 0-6535</inkml:trace>
  <inkml:trace contextRef="#ctx0" brushRef="#br0" timeOffset="28307.6172">14669 3171 17744,'-20'-20'2146,"20"20"-800,0 20-257,0 0 416,0 19-448,20 22-160,0 17-160,1 2-417,-1-1-128,-2-19-64,3 19 32,-1-40-96,0 2-64,-20-2-192,20-19-288,-1 0-289,-19-1-704,0 1-834,20-20-1921,-20 0-9609</inkml:trace>
  <inkml:trace contextRef="#ctx0" brushRef="#br0" timeOffset="28755.8594">15007 3171 19122,'0'0'2690,"0"0"-832,0-20-449,0 20-608,20-19-353,-1 19 1,21 0-353,1 0-64,-3 0-64,-17 0 64,19 19-128,-22 1 96,3 0 64,-1-1 160,0 21 96,-20-21-255,0 22 31,20-21-32,-20 0-128,0-1-385,0-19-352,0 20-640,0-20-1025,0 20-2755,0-20-11403</inkml:trace>
  <inkml:trace contextRef="#ctx0" brushRef="#br0" timeOffset="29234.375">15860 3151 15919,'-19'0'1505,"-1"-19"-960,0 38 896,0-19-192,-19 20 224,-1 19 65,0 1-417,1 1-544,19-22-225,-1 21-224,42-21 32,-1 21-96,0-19 160,19 18 33,21-19-97,-21-1-128,1 21 32,-1-21 32,1 2-64,-20 19 32,-20-21 128,0 1-96,0 0 97,-20-1-193,0 1-193,0 1-191,1-21-257,-21 0-448,20 20-544,0-20-834,1 0-1889,-1 19-8264</inkml:trace>
  <inkml:trace contextRef="#ctx0" brushRef="#br0" timeOffset="29451.1719">16158 3767 7943,'20'39'12812,"-20"-19"-11435,0-1 385,20 21-673,-20-19-608,0 18-193,20-19-288,-20 0-160,20-1-545,-20 1-384,19-20-1409,1 0-4069</inkml:trace>
  <inkml:trace contextRef="#ctx0" brushRef="#br0" timeOffset="29958.0078">16119 3151 19218,'20'-19'1633,"-1"-2"161,1 1-257,20 20-896,-20 0 128,19 0-129,1 20-544,-1 1 97,1-2-97,-19 1-64,19 19 32,-1 1-128,-19 1 192,0 18-288,19 0 192,-19-19-64,20 19 0,-20 0-32,-1 2 0,1-22-1,-20 20 98,0-18-1,0-22-64,0 1 128,0 19-225,-20-19-159,1-20-513,-21 20-544,20-20-1730,0 0-6918</inkml:trace>
  <inkml:trace contextRef="#ctx0" brushRef="#br0" timeOffset="30587.8906">17289 3608 18097,'-18'-41'1665,"18"41"-928,-20-19 1377,20 19-737,0 0-672,-21-20-193,21 20 1,0 0-225,0 20-224,0-20 192,-20 19-31,20-19-33,0 0-64,20 21-32,-20-21 32,0 0 0,0-21 96,0 21-95,21 0-33,-21-19 0,0 19 32,0 0-64,0 0-64,0 0-160,-21 19 160,21-19-224,0 0-257,0 0-95,0 0-481,0 0-1506,21 0-1953,-21-19-10090</inkml:trace>
  <inkml:trace contextRef="#ctx0" brushRef="#br0" timeOffset="31327.1485">17747 3230 18481,'0'0'1217,"0"0"-576,0 20 1409,39 21-737,-19 18-384,0 21-257,20-21-255,-1 19-289,1 2 64,-1-21-160,-19-18 96,0-21 0,0-1 1,-20-19 95,0 0 577,-20 0-289,0-19-384,0-22-96,-19 2-96,-1-20 32,1-2 0,-1-17-96,0-2-192,21 1-161,-1-1 225,20 21 160,0 19-64,0 21 0,39-2 63,-19 21 97,20 21-96,-1-2 192,1 21 1,0 19-194,-21 1 97,1-1 97,-20-19-1,-20 20 0,1-21-32,-1-19-32,0 0-32,0-1-32,0-19-705,1 0-800,19-19-2051,0-1-3426</inkml:trace>
  <inkml:trace contextRef="#ctx0" brushRef="#br0" timeOffset="31508.7891">18322 3687 19602,'20'19'3427,"-20"-38"-2017,0-1 255,-20 0-640,20-19-288,-20 19 32,20-20-609,0 20-416,0-19-769,20 19-257,20 0-575,-20 1-1731,19 19-4227</inkml:trace>
  <inkml:trace contextRef="#ctx0" brushRef="#br0" timeOffset="32082.0313">18917 3012 18801,'-20'-60'1954,"1"60"-448,-1-20-289,-20 20-545,20 0 1,-19 41-225,-1-21-287,20 19-97,1 0 0,19 1-96,0 20 32,19-21-32,-19 20-96,20-18-193,-20 18 65,0 2 192,0-2-64,20-20 192,-20 0-32,0 2 64,0-21 224,20-1 225,0 1 63,19-20-31,1 0-129,-20 0-255,19 0-33,-19 0-64,1 0-320,-1 0-161,18 0-352,-17 0-576,19 0-1505,-20 0-3204</inkml:trace>
  <inkml:trace contextRef="#ctx0" brushRef="#br0" timeOffset="32943.3594">19215 2973 16912,'-19'0'2210,"19"0"-257,0 0-127,19-21-641,1 21-96,0 0-416,0-20-449,1 20-64,17-19-160,-18 19 96,1-20-96,-1 20 0,-2 0-32,-18 0 32,0 20 32,0-1 65,0 1 63,0 1-192,0 18 96,0-19-128,21 19-32,-21-19-353,20 0-704,0 1-705,0-21-1729,-20 19-7015</inkml:trace>
  <inkml:trace contextRef="#ctx0" brushRef="#br0" timeOffset="33406.25">19990 2973 17296,'20'-21'3011,"-20"1"-2339,-20 1 97,0 19 96,-20 19-385,1-19 641,-1 41-64,1-21-288,-2 19-256,21 0-225,20 1 64,0 0-256,20 0 97,21-1-97,-2 0 96,21-17-128,-21 17 0,21 0 32,-21 1-64,1-19 0,-20 18-128,-1-19 0,-19-1 64,0 1-32,-19 0-64,-21-1-129,20-19-63,-39 0-128,19 0-33,1 0-416,-1 21-640,-1-21-1506,23 0-2851</inkml:trace>
  <inkml:trace contextRef="#ctx0" brushRef="#br0" timeOffset="33682.6172">20327 3548 22164,'20'19'2819,"-20"-19"-2210,0 21 1056,0-1-800,0 0-192,20 19-257,-20-19-352,20-1-128,-20 22-384,20-21-1,19-20-480,-19 19-544,0-19-865,0 0-1890,-1 0-8328</inkml:trace>
  <inkml:trace contextRef="#ctx0" brushRef="#br0" timeOffset="34202.1485">20407 2932 17840,'39'-39'1666,"1"39"-833,-1-20 352,-19 20-577,20-19 161,-19 19-192,17 0-225,-18 0-288,1 0 64,-1 19-64,0-19 32,-20 20 0,19 0 33,-19 19 223,0 2-192,20-2 0,-20 20 225,20 1-97,0-1-32,-20-19 0,39 40 1,-19-21-1,0-18 64,0 18-320,19-20 64,-19 0 0,0-18 32,-20-21 32,0 20 1,0-20 191,0 20-192,-40-1-32,1-19-320,-1 20-192,1 0-449,19-20-865,0 19-1441,0-19-7943</inkml:trace>
  <inkml:trace contextRef="#ctx0" brushRef="#br1" timeOffset="45966.7969">18441 2754 4484,'-20'0'64,"0"0"384,20 0-159,-19 0 255,-1-20 609,20 20 449,-20 0-417,0 0-320,20-20-193,-20 20 193,1 0-128,19 0-449,-20 0-192,0-19 0,0 19 32,0 0 32,1 0 1,-1 0 159,0 19-64,-1-19-32,-17 20 65,18-20 255,-1 0-256,-19 20-95,20-20 31,-19 19-64,19-19-96,-20 20 0,21-20 0,-1 20 32,-20-20-64,20 21 32,1-1-64,-1-1 32,0 1 0,-1 0 0,1 19 97,2-18-65,-2 18 64,-1 1-96,1-1 32,0 2-32,1-2-32,-1-19 64,0 19-32,0 0 0,0 2 64,1 18 32,-1-19-32,20 0 0,0 0-32,0-1 97,0 0-1,0-18-32,20 19 64,-20-21-128,19 1 0,1 19 0,0-19 32,0 1-32,0-1-32,-1-1-32,21 1 64,-19 0 1,-1 19-33,-2-19 32,2 1-64,21-1 64,-21-1-64,19 1 96,1 0 32,-1-1-96,1-19-32,19 0 160,1 0-128,-19 0 32,18 0-64,-19 0 0,19 20-64,0-20 128,-19 0 32,19 21-320,-19-21 256,19 20-128,2-20 32,-23 19-32,23-19 64,-22 0-32,21 20 32,-21-20 128,21 0-128,-1 0 64,2-20-64,-2 20 32,1-19 0,-1 19 32,0-20-64,1 20-224,-21 0-1,22 0 1,-2-21 64,1 21-128,-21 0-225,21 21 97,-1-21 159,0 0 161,1 0 32,-1 0 96,2 0 32,18 0 64,-20-21 193,1 21-65,-1 0-224,2-20-321,-2 20 1,0 0-128,1-19-65,-1 19 225,-19 0 64,19 0 128,2 0 96,-3-20 192,-17 20 64,18-20 225,1 1-33,-21 19-224,21-20-128,-1-1-64,0 1 32,-18 0 225,-1-19 319,-1 19-159,-19 1-353,0-1 32,19-1 32,-19 1 0,0-19 160,0 19 1,0-19-65,-1-2 64,1 2-96,0-20-95,0 20 159,1-22-32,-21 22-96,18 0-64,-18-2 32,0 1 193,20 1-161,-20 0 0,0-2 32,0 2-288,-20-1 128,2 1-32,-3-21-32,-19 20 32,20 1-32,-19-2-32,-1 2 0,1 19 32,-21 0 64,21 1-32,-22-22-96,23 21 192,-23 1-160,-18-1 0,20 0 64,-1 20 0,-19-19-64,18 19 64,2-20 32,0 20-64,-21-20 64,21 20-96,-20 0 96,0 0 32,-2 0-160,-18 0 160,20 0-96,-20 20 96,-21-20-192,21 0 256,-20 20-288,-19-20 96,18 19-96,-19-19 31,1 20 33,-2 0-64,41-1-352,0 1-737,40 1-1538,-2-21-7815</inkml:trace>
  <inkml:trace contextRef="#ctx0" brushRef="#br1" timeOffset="47330.0781">18719 4163 9320,'0'-20'609,"0"20"832,0-19 193,0 19-737,0 0 544,0-20-32,0 20-352,20 0-512,-20 0-65,0 20 129,0-20 128,0 19 127,0 21-543,0 0 223,20 0 1,-20-1-97,20 0-160,-20 2-63,0-1-65,19-1-64,-19 2-32,0-22 32,0 1-32,20 0 96,-20-20-128,0 0 64,0 19-96,0-19 0,0 0 64,0 20-32,0-20-64,0 0 97,0 0-1,20 20-128,-20-20 64,0 0-33,0 0 162,0 0-65,0 0-128,0 0 128,0 0-64,0 19 0,0-19 0,20 0 32,-20 0-128,20 21 160,-20-21 64,19 0 64,1 0-96,0 0 160,1 0-96,-1 0 1,18 0-1,-17-21-96,19 21 0,-20 0-64,19 0 0,-19-19 0,0 19 32,19 0 0,-19 0 0,-20-20 64,20 20-64,-20 0 96,0-20 96,0 20-127,0-19-65,0-1 32,-20 20-64,0-20 0,1 1 0,-1 19 0,-20-21 0,20 21 0,-19-20 64,19 20 64,20 0-96,-20 0 64,20 0-32,20 0-192,-20 0 32,40 0 32,-21 0 64,21 20 0,0 1-32,-1-2-32,-19 1 96,0 19-64,1-19-32,-3 0 32,-18-1 32,0 2 0,0-21-289,0 20-31,0 0-417,0-20-480,0 19-1089,0-19-2435,0 0-8103</inkml:trace>
  <inkml:trace contextRef="#ctx0" brushRef="#br1" timeOffset="48385.7422">19652 4322 4676,'0'-20'6470,"-20"20"-4804,20-20 352,0 20 128,-20 0-609,20 0-160,0 0-192,0 0-864,0 20 127,20 0 129,-20-1-97,20 3-256,0-3 97,0 1-193,19 0 32,-19-1-96,21 1 128,-3-20-192,23 20 64,-22-20 0,1 0-32,-20 0-192,0 0 224,-1 0-128,-19 0 64,0 0-64,0 21 128,-19-21 32,-21 19-96,20 1 96,-19 0 97,-1-1 31,20 1-32,-19-20-160,19 20 32,-1-1-128,1-19-96,20 21-673,0-1-480,0-20-513,0 0-864,20 20-1506,1-20-8392</inkml:trace>
  <inkml:trace contextRef="#ctx0" brushRef="#br1" timeOffset="48560.5469">20189 4620 15118,'0'19'3491,"-21"-19"-3235,1 21 865,-19-1 353,-1 19-641,0-19-1,1 19-415,-1-19-353,1 21-545,19-22-576,0 1-1697,0 0-2179</inkml:trace>
  <inkml:trace contextRef="#ctx0" brushRef="#br1" timeOffset="49848.6328">20664 4341 2754,'-20'-19'1409,"20"19"1474,0-20 384,0 20-832,-20-20-353,20 20-385,0 0-352,0 0-416,0 0-192,-18 20 256,18 19 0,-21 2 0,21 18-224,0-19-65,0 20-191,21-1-97,-3-20-128,22 2-127,-19-21 31,19-1-96,-1 1-96,1-20 64,-1 0-513,1 0-640,0 0-832,-21 0-1731,1 0-3651</inkml:trace>
  <inkml:trace contextRef="#ctx0" brushRef="#br1" timeOffset="50458.0078">21041 4263 13100,'0'-20'2370,"0"0"257,0 1-321,0 19-352,0 0-833,0 0-481,20 19 33,-20 1 0,0 19-1,0 20-351,21-18 31,-1 18-160,-20-19-128,20 0-32,-2 0 64,3-21-64,-1 1-160,-20 0-224,20-1-257,-20-19-544,0 21-801,20-21-1089,-20 0-1505,0 0-9962</inkml:trace>
  <inkml:trace contextRef="#ctx0" brushRef="#br1" timeOffset="50833.9844">21458 4461 20851,'20'0'641,"-20"-20"-321,21 20 673,-21 0-801,20 0-160,0 0 32,-2 20 97,3-20-514,19 0-63,-1 0-994,-19 0-1600,20 0-3589</inkml:trace>
  <inkml:trace contextRef="#ctx0" brushRef="#br1" timeOffset="51500.9766">21995 4183 9801,'-20'-40'2594,"20"40"-256,0-19 193,0-1-417,0 0-320,20 1-353,0-1-480,0 20 0,-1-21-353,21 21-95,-20-20-385,0 20-64,-1 20-96,1 1 0,-20-1 0,0-1-64,0 21-96,0-21-1,-20 21 97,1 0 96,-1-20 0,20 0-32,0-1 64,-20-19 0,40 20 129,-20-20 127,39 0 0,1 0-128,-20-20-128,19 20-32,1 0-288,1 0-385,-3 0-704,-17 0-1281,-1 0-1667,-20 0-7974</inkml:trace>
  <inkml:trace contextRef="#ctx0" brushRef="#br1" timeOffset="51906.25">22054 4521 13516,'0'0'7559,"0"0"-6502,40-19 161,-20 19 351,19-21-928,1 21-225,-20 0-96,19-20-224,1 20-192,1 0 0,-3 0-256,3 0-321,-21 0-224,0 0-544,-20 0-1121,0 0-1282,0 20-7078</inkml:trace>
  <inkml:trace contextRef="#ctx0" brushRef="#br1" timeOffset="52993.1641">22193 4739 4580,'0'-20'1153,"0"20"1153,0 0 160,0-19-255,0 19-1,0 0-417,0-20-383,0 20-129,0 0-32,0 0-352,0 0-128,0 0-65,0 0-191,0 0-161,0 0-32,0 20 65,0-1-97,0 1-96,0-20 193,0 20-161,20-20-32,-20 0 64,0 0 97,0 0 31,0 0 128,0 0-255,0-20-129,0 0-64,20 1 0,-20-1-96,19 20 128,-19-20-160,20 20 96,0 0-64,0 20 0,1-20 32,-3 20-64,2-1-64,1 1-225,-1-20-159,0 20-321,-20-1-480,0-19-769,0 0-1377,0 0-2307</inkml:trace>
  <inkml:trace contextRef="#ctx0" brushRef="#br1" timeOffset="53326.1719">22471 4143 18257,'60'-19'1954,"-21"19"-385,1 0 129,19 19-33,2 21-736,-3 20-192,-17 19-225,-2 1-255,1-1-193,0 20-64,-21-40 32,1 2-128,-20-2-33,0-20-127,0-18-128,-20-1-97,20-1-608,-19 1-704,-1-20-1410,0 0-10058</inkml:trace>
  <inkml:trace contextRef="#ctx0" brushRef="#br1" timeOffset="58277.3438">11632 4183 5124,'0'0'2499,"0"21"-1891,0-21-351,0 0 671,0 0 193,0 19 97,0 1 95,20-20-160,-20 20-160,0-1-288,21 1 95,-21 19 1,18-17 96,2-3-96,-20 1-193,20 0-159,1-1 31,-21 1-160,20-20 1,-20 20-161,18-20 128,2 0-64,-20 0-256,21 0 128,-1 0-96,0 21 65,-1-21-33,1 0 0,0 0-64,0 0 128,0 0-96,19 0 0,1 0 96,-20 0-96,19 0 64,1 0-64,19 0-64,-18 0 128,-1 0-224,19 0 160,-19-21 32,19 21 0,0 0-32,-19 0-32,19-20 32,-18 20 0,17 0 0,3 0 32,-22 0 0,1 0-96,19 0 96,-19-20-32,21 20 96,-2 0-224,0 0 160,1-19 0,-21 19-128,21 0 256,-21 0-224,1-20 96,19 20-64,-18 0 32,17 0 0,-17 0-32,-1 0 96,19 0-96,-19 0 32,-1 0 32,1 0-32,19-20 96,-18 20-64,17 0 32,3 0-64,-22 0 0,21 0-32,-1 0 128,-19 0-96,19 0-64,-18 0 32,-3 0 32,3 0 96,18 0-96,-19 0 0,0 0 96,-1 0-32,21 0 32,-21-19-64,22 19-32,-23 0-96,3 0 192,-1 0-32,-1-22-128,1 22 0,-1 0 128,1 0-32,0 0 32,-1 0 97,-19 0-33,21 0 64,-3 0-96,3-19-256,-21 19 320,19 0-224,1 0 128,-1 0-64,1 0-96,-20 19 96,19-19 32,1 0-32,-20 0 64,21 0 0,-23 0-128,23 0 128,-21 0-192,19 0 256,-19 0-96,20 0-96,-20 22 64,19-22 0,1 0 64,-20 0-96,19 0 64,-19 0-32,0 0-32,19 19 64,-19-19 0,21 0-64,-21 0 64,19 0-32,-19 20 32,20-20 64,-1 0-32,-19 0-96,20 0 96,-21 0 0,1 0 96,0 0-128,0 0 161,0 0 31,-20 20-32,19-20-32,1 0-128,-20 0 64,20 0-64,1 0 64,-21-20 33,20 20 159,0-20 224,-2 1 33,-18-3 95,21 3-95,19-1-161,-40-19-191,20 19-97,-1 0-128,-19 20-321,0-19-992,-19 19-865,19 0-3075,-20 0-10826</inkml:trace>
  <inkml:trace contextRef="#ctx0" brushRef="#br1" timeOffset="59995.1172">13499 4521 4516,'0'0'2690,"0"-19"-1440,0 19 511,18 0-736,-18 0-512,0 0 351,0 0-127,0-21-417,0 21-127,0 0 607,21-20 418,-21 20-97,0 0-193,0 0-159,0 0-64,0 0-161,0 0-415,0 0 31,0 0-128,0 0 192,0 0 0,0 0 64,0 0 161,0 0-97,0 0 65,0 0-129,0 0-96,0 0-128,0 0 64,0 0-96,0 0 128,-21 0 33,21 20-97,-18-20 96,18 21 32,-20-2-64,0-19-96,20 20 64,-21 0 33,1-1-1,20-19-160,-18 20 160,-3 0 0,1-1-64,-20 2-64,21-1 96,-1 0-64,-20-1 0,1-19-64,-1 20 0,-19 0 32,19-20-32,-19 19-32,18 1 32,-19 1 32,21-1-64,-21-1 64,1 1-64,-20 0-288,18 19 736,23-19-672,-23 21 224,22-22-64,19 1 128,0 0-128,20-20-224,0 19-801,0-19-1314,0 20-3170</inkml:trace>
  <inkml:trace contextRef="#ctx0" brushRef="#br1" timeOffset="61791.9922">11652 5354 7783,'0'-19'2466,"0"19"193,0 0-257,-20-20-512,20 20-193,0 0-576,0 20-640,20-1 512,-20 1-32,0 19-128,0 2-289,21-1 257,-3-1-353,2-19-159,0 20-129,-20-20-96,21 0 0,-1-1 32,-20-19-160,0 20-160,18-20-353,-18 20-608,0-20-897,0 19-1954,0-19-7879</inkml:trace>
  <inkml:trace contextRef="#ctx0" brushRef="#br1" timeOffset="64406.25">11691 5474 5509,'0'-20'672,"0"20"-511,-18 0 191,18 0-256,-21 0 96,21 0 289,0 0 479,-20 0-95,20 0 417,0 0 415,0-19-223,0 19-289,0 0-32,0-22-128,0 22-449,0 0-127,-20-19 191,20 19 65,0 0-64,0-20 95,-20 20-63,20 0-193,0 0-63,0-20-161,0 20-96,0 0 0,0 0-64,0 0 32,0-19 65,0 19-1,0 0 32,0 0-64,0 0 0,0 0-96,0 0-64,0 19 97,0-19 95,0 20 96,0 0 0,0-1 1,20 22-1,-20-1 32,20-1-64,0 2-63,1-2-33,-3 0-96,2 1 0,0 20 0,1-21 32,-1 1-64,-2-21 0,2 22 32,1-21-64,-1-1 32,0-19 64,-20 20-32,19-20-32,-19 0 0,0 0 32,0 20 32,0-20 161,0 0 31,0-20-224,0 20-32,-19 0-32,19-20 32,-20 20-64,20-19 32,-20 19-64,20-20 64,-21-1-32,1 1 32,20 1 0,-18-1-96,-2-19 32,-1-1-64,1 0 0,0-19 31,2 19-159,18-20 96,-21 1 192,21 20-128,0-2 128,-20 21-128,20 0 128,0 20 32,0-19 0,0 19-128,-20 0-128,20 19 64,0 1 96,0 19 96,20 22-64,-20-2 64,20 1-32,1-1 64,-3 0-32,2 2 64,21-22-128,-21 20 96,-2-38-96,2 18 32,1 1-64,-1-21 128,-20 1-96,0 1-64,20-1-288,-20-20-321,0 0-704,19 20-1025,-19-20-2627,0 0-6630</inkml:trace>
  <inkml:trace contextRef="#ctx0" brushRef="#br1" timeOffset="65492.1875">12228 5711 7911,'-21'-19'3235,"3"19"-673,18 0 257,-20 0-288,20 0-353,0 0-545,0 0-768,20 0 96,-2 19 0,23-19-128,18 0-289,-19 0-352,19 0-64,1-19 1,-1 19-33,-18-20-32,17 0-417,-37 20-319,19 0-385,-40 0-705,18 20-1185,-18-20-2594</inkml:trace>
  <inkml:trace contextRef="#ctx0" brushRef="#br1" timeOffset="73246.0938">14114 5037 1825,'0'-20'1698,"-20"20"544,20-19 160,0 19-256,-20 0 128,20-20-448,0 20-288,-20 0-33,20 0-96,0 0-224,0 0-160,0 0-352,0 0-192,0 0-193,0 0 160,20 20 161,0-1 63,0 1-95,-20 19-65,19-19-95,1 21-321,0-2 160,0-19 32,1-1-63,-21 21 31,18-40-160,2 21-64,-20-2 64,20-19-64,-20 20-320,0-20-128,0 0 31,21 20-320,-21-20-448,0 0-608,0 0-642,0 0-1120,0 0-2691</inkml:trace>
  <inkml:trace contextRef="#ctx0" brushRef="#br1" timeOffset="73860.3516">14412 5037 6309,'39'-20'4965,"-39"1"-3748,0 19 385,0 0-193,20 0-128,-20 0-95,0 0-674,0 0-352,0 0 32,0 0 577,0 0-160,-20 0 127,20 0-223,0 0-97,-20 0 1,20 19-97,-19-19 0,-1 20-160,0 0 33,0-20-161,-1 19 32,3 1 64,-2-20 192,20 21-128,-21-21-96,1 20 129,20-20-65,0 0 0,-20 19-96,20-19 64,0 20 0,0-20 0,0 0 32,20 20 129,0-20 127,1 0 33,-1 0-97,19 0-96,1 0-96,-1 0-160,-19 0 96,20 0-192,-20 0-128,-1 0-385,1 19-191,0-19-674,0 20-576,-20-20-1569,20 20-4933</inkml:trace>
  <inkml:trace contextRef="#ctx0" brushRef="#br1" timeOffset="75338.8672">13220 5692 8071,'0'0'1730,"0"0"-161,0 0 193,0-20-737,0 20 160,0 0-288,0 0-417,0 0-127,0 0 159,20 0 225,-20 0-97,0 0-191,20 0-257,0 0 0,0 0 0,-1 0 1,1 0-65,0 0-32,21-20 0,-23 20 160,2 0 64,21 0-95,-3-19-65,-17 19 128,19 0-96,-1 0-96,1 0-64,0-20 32,-1 20-64,1 0 32,1 0 1,18-20-1,-19 20 32,19-19 32,0 19-128,-19-21 32,19 21 32,1-20 0,-21 20-32,22-20 0,-2 20 96,1 0-192,-1-19 96,0 19 0,1-20 32,19 0-32,-18 20 64,-2-19-64,0 19 0,-19-22 64,19 22-32,1 0 32,-1-19-64,2 19 96,-2-20-64,-19 20 64,19-20-128,0 20 160,-19-19-160,19 19 64,-19-20-64,21 20 32,-23 0 128,3-20 0,18 20 129,-19-19-1,19 19 192,1 0-31,-1-21-193,-18 21-64,18 0 0,-1-20 129,3 20 31,-22 0 64,1-20-192,0 20-192,-1 0 97,-19 0-65,0 0 32,-20 0 32,20 0 128,-20 0-64,0 0-128,19 0 32,-19 0-96,0 0-224,0 0-417,0 0-512,0 0-897,0 0-2242,0 0-7655</inkml:trace>
  <inkml:trace contextRef="#ctx0" brushRef="#br1" timeOffset="77665.0391">13339 5911 10698,'-20'-20'1889,"1"20"33,19 0 192,0 0-544,0 0-225,0 0-288,0 0-577,0 0 1,0 0 160,0 20-1,19-1-95,-19 1-129,20 19-160,-20-19-128,20 1-64,-20 19-32,20-21 1,-20-19-98,21 20-223,-3-20-288,-18 0-193,20 0-448,-20 0-673,21 0-384,-21 0-1282,0 0-6341</inkml:trace>
  <inkml:trace contextRef="#ctx0" brushRef="#br1" timeOffset="77924.8047">13438 5891 12107,'-20'-21'2915,"20"1"-993,0 20 63,0 0-831,0 0-386,0 0-255,0 20 63,0 21-95,0-22-1,0 21-95,20-21 31,1 22-192,-1-21-96,0 0-64,-2-1 64,3 1-192,-1-20-128,0 0-224,-20 0-65,20 0-255,-20 0-385,0 0-513,0 0-800,0 0-2147</inkml:trace>
  <inkml:trace contextRef="#ctx0" brushRef="#br1" timeOffset="78170.8985">13220 6030 13228,'-19'0'2498,"19"0"-320,0 0-224,0 0-608,0 0 287,39-21-352,-19 21-576,20-20-353,-1 20-63,1 0-353,-1 0-1,-19-19 33,21 19-384,-21 0-193,19 0-480,-39 0-576,20 0-1186,-20 19-1857</inkml:trace>
  <inkml:trace contextRef="#ctx0" brushRef="#br1" timeOffset="78336.9141">13339 6129 15438,'0'19'2595,"20"-38"-930,-20 19 385,41-20-577,-23 0-512,23 20-672,-21-19-225,18 19-256,3 0-321,-21 0-608,0 0-1377,-1 0-2723</inkml:trace>
  <inkml:trace contextRef="#ctx0" brushRef="#br1" timeOffset="79392.5781">13716 5970 4900,'0'0'4132,"0"0"-1794,0 0-1153,0 0 449,0 19-161,20 1-223,-20 1-290,20-1-127,-20 0-160,20-20-97,-20 19-63,0-19 95,20 20-127,-20-20 288,0-20-33,0 20-319,0-19-97,0-1-160,-20 0-32,20-1 0,0 1-64,-20 1 1,20-1-1,-20 0 0,20 1-64,0 19-64,20-20 32,-20 20-161,40 0 1,-19-21-512,-3 21-482,2 21-831,21-21-1251,-21 0-3042</inkml:trace>
  <inkml:trace contextRef="#ctx0" brushRef="#br1" timeOffset="79754.8828">14074 5930 13132,'0'20'2594,"0"-20"-768,0-20 0,20 20-1025,-20 0-321,20 0 481,-20-19-609,19 19-224,-19 0 1,20-20-1,-20 20-32,20-21-32,-20 1 0,0 20-128,0 0-32,-20-19 0,0 19-32,1 0 63,-1 0-63,0 19 96,0-19-64,0 20 128,20 1 0,-19 18 64,19-19 193,0 0-97,19 19 64,1-18-128,20-1 0,-20-20-32,19 20-32,1-20-256,-1 0-288,-19 0-577,21-20-705,-21 20-896,-20-20-2691</inkml:trace>
  <inkml:trace contextRef="#ctx0" brushRef="#br1" timeOffset="80240.2344">14293 5891 11915,'20'39'1793,"-2"-39"-63,-18 20 736,21 0-1024,-21-1-257,0 1 0,20-20-480,-20 21-225,0-21-127,0 0 191,0 0 97,0 0-225,0-21-384,0 1-32,0 1 32,-20-1-32,20 0-32,0 1-256,0-1 32,20 20-1,-20 0 1,0 0-64,20 0 224,0 20 0,-20-1 160,19 1 32,1 0 0,0-1 96,0-19 0,-20 0-64,20 0-32,-20 0 65,0 0 287,0 0-192,0 0-96,-20-19-160,20-1-64,0 20 96,0-20-32,20 1 0,-20 19-128,19 0-32,1 0 96,0 0-288,0 0-193,19 19-384,-19 1-672,20 0-1346,-19-1-737,17 1-3779</inkml:trace>
  <inkml:trace contextRef="#ctx0" brushRef="#br1" timeOffset="80574.2188">14868 5891 13164,'0'-41'1922,"-20"41"256,1 0-993,19 0-352,-20 0 352,0 0-64,0 20-448,-1 1-129,3-1-63,18 19-193,0-19-160,0-20 0,18 19-64,3-19 96,-1 0 0,-20 0 1,20-19-65,0 19 32,-1-20-192,-19 20 192,0 0-96,0-20 32,0 20-32,0 0-32,0 0-96,0 0-128,20 0 96,-20 0-1,20 20-383,0-20-545,0 0-705,-1 0-1088,1 0-1218,0 0-7719</inkml:trace>
  <inkml:trace contextRef="#ctx0" brushRef="#br1" timeOffset="80733.3985">15027 5911 14349,'0'19'1858,"0"-19"-641,19 20 385,1-20-930,-20 20-480,20-20-192,1 19 0,-21-19-929,20 0-896,-20 0-2019</inkml:trace>
  <inkml:trace contextRef="#ctx0" brushRef="#br1" timeOffset="80877.9297">14987 5752 13612,'-20'0'929,"20"0"-1601,0 0-2371,0 0-3395</inkml:trace>
  <inkml:trace contextRef="#ctx0" brushRef="#br1" timeOffset="81174.8047">15165 5870 11466,'21'41'2403,"-1"-41"-97,-20 19 224,0-19-864,0 0-225,0 0 193,0 0-834,0 0-607,0-19-1,0 19-128,0-20-64,-20-1 0,20 1 0,0 20-32,20-19-96,-20 19-32,20 0-33,-20 19 65,18-19 96,3 41 0,-1-21-160,0-1-449,0 1-672,-1 0-801,21-20-1345,-20 0-5029</inkml:trace>
  <inkml:trace contextRef="#ctx0" brushRef="#br1" timeOffset="81341.7969">15443 5831 15887,'0'19'2562,"0"1"-2370,0-20 833,0 21-705,20-21-223,-20 20-258,20-20-511,0 0-1378,-20 0-2979</inkml:trace>
  <inkml:trace contextRef="#ctx0" brushRef="#br1" timeOffset="81667.9688">15443 5672 14669,'0'20'2146,"20"-1"-1537,0 2 832,0-1-480,1 19-64,-1-19 32,-2 0-449,2 19-255,1-18 191,-1-21 385,0 0-129,-20 20-95,0-20 64,0-20 159,0 20-479,0-21-129,19 21-96,-19-20 32,0 1-96,0-1-32,0 20-32,20-20-160,-20 20 64,20 0-32,0 20-129,0 0-287,-1-1-97,1 1-320,20 1-1345,-20-1-2755</inkml:trace>
  <inkml:trace contextRef="#ctx0" brushRef="#br1" timeOffset="82204.1016">16040 5711 15694,'-20'0'865,"0"-19"256,20 38-32,-21-19-224,21 21 480,-20-1-416,2 0-448,18-1-257,18 1 160,-18 0-63,20-1-289,1-19 224,-1 0-160,-20 0 0,20 0-192,-20-19-128,18 19 160,-18-20-129,0 0 97,0 20 160,-18-19 1,18 19 95,0 0-256,0 19 224,0 1 160,18 0-32,3-1-192,-1 22 32,0-21-32,0 19 0,-1-19 33,-19-1-129,0 22 64,0-21-32,-19-20 0,-1 20-129,-20-1-31,19-19-160,-17 0-353,18 0-352,-1 0-1313,1 0-2562,20 0-9706</inkml:trace>
  <inkml:trace contextRef="#ctx0" brushRef="#br1" timeOffset="82652.3438">16337 5732 14413,'0'0'3171,"0"0"-2722,0 0 544,0 0 192,0 0 192,19 0-320,1 0-609,-20-21-320,20 21-63,-20 0-1,0-19 32,21 19-128,-21-20 0,0 20-64,0-20-1,-21 20-127,21 0-32,-20 0 0,0 0 128,1 20 64,19-20 160,-20 20 160,0-1 32,0 2 193,20-1 127,0 0-223,0-1-161,0 1-128,20-20-32,0 0-352,19 20-385,-19-20-640,21 0-1538,-1 0-3171</inkml:trace>
  <inkml:trace contextRef="#ctx0" brushRef="#br1" timeOffset="83073.2422">16595 5711 11050,'-20'0'1890,"20"-19"32,-19 19 192,19 0-769,-20 19 160,20 2-63,-20-21-578,20 20-287,0 0 32,20-1-129,-20 1 0,20-20-287,-1 0 223,1 0-96,0 0-159,-20-20-1,20 1-128,0-1-128,-20 0 0,0-20-289,0 0 481,-20 21-480,0-21 32,0 0 159,20 20 161,-20 0 32,1 1-288,19 19 640,-20 0-352,20 0 193,0 0-193,0 19 96,0 21 128,20-19-192,-20 18 128,19-19-160,1 19 0,0 0-64,0-18-224,0-1-513,-1 0-608,1-1-994,0-19-1024,0 0-4228</inkml:trace>
  <inkml:trace contextRef="#ctx0" brushRef="#br1" timeOffset="84066.4063">16893 5633 3299,'20'-20'11338,"-20"0"-9480,0 20 544,0 0-416,0-19-769,0 19-224,0 0-672,-20 19-193,20-19 128,0 20-64,-21 0 96,21-20-95,0 19-65,0-19 96,0 0-32,21 0 96,-21 0 65,0 0-33,0 0-96,0 0-64,20 0-63,-20-19-33,0 19 64,-20 0-128,20-20 0,0 20-128,0 0 128,0 0-32,0 0-65,-21 0 33,21 0-128,0 0 128,0 20-64,-18-20 128,18 19 0,0 1 96,0 0 0,0-1-32,0 2 64,0-1-31,18-20-33,3 20 32,-1-20 32,0 0 0,0 0-32,-20 0 0,19-20-160,1 20-96,-20-20 0,0-1 32,0 2-33,-20-1 33,20 20 96,0-20-32,0 20 128,0 0-160,0 0-224,0 0 384,0 20 64,20-20 32,0 20-160,20 20 64,-21-20-96,1 0 96,0-1-128,0 21 64,0-21-32,-20 1-32,19 1 64,-19-1-128,-19-1 32,-1-19-32,0 20-257,0-20 514,-19 0-418,19 0 1,0 0-64,0 0-385,0-20-160,20 20 160,-19-19 385,19-1-32,19 20 31,1-21 225,0 1-32,20 1 256,-21-1 257,21 0 159,-20-19 353,19 19-96,-19-1 31,0 2-191,0-21-161,1 21-95,-1-1-1,-20 0-352,0 20 64,0-19-32,0 19 32,0-21-256,-20 21 32,-1 21 0,1-21 160,0 19-385,0 1 578,20 0-161,-19-1 0,19 1 32,0 0-32,19-1 0,-19 2-32,0-1 64,20 0-288,0-20-353,-20 0-576,20 0-705,1 0-1025,-1 0-2978,-2-20-4453</inkml:trace>
  <inkml:trace contextRef="#ctx0" brushRef="#br1" timeOffset="84390.625">17429 5574 11915,'20'-21'3267,"-20"1"-993,0 20-32,0-20-961,0 20-320,0 0-224,0 0-705,-20 20 64,20-20 96,-20 20-128,0 1 417,20-2-193,0 1-32,0 0 1,0-20-1,20 19-32,0 1-64,0 0-32,0-20 64,-1 19-127,1 2 127,0-21-96,0 20 64,-20 0-32,0-20-32,0 19-96,0-19 96,0 0-288,-20 0-288,0 20-97,0-20-416,1 0-1185,-1 0-2306,-20 0-9577</inkml:trace>
  <inkml:trace contextRef="#ctx0" brushRef="#br1" timeOffset="85708.9844">16257 5276 6053,'0'0'3043,"0"0"-769,0 0 0,0 0-704,0 0-737,0-21-481,0 21-224,20 0-96,-20 0 128,0 0 257,0 0 159,0 0-63,0 0 31,0 0 65,0 0-129,0 0-127,0 0-225,0 0-96,0 0 0,0 0-64,0 0 64,0 0-64,0 0 0,0 0 64,0 0 32,0 0-128,20 0 288,-20 0-32,0-20 0,20 20-96,0 0-31,-1 0-65,1 0 96,0 0-64,1-20-64,-1 20 224,18 0 64,-17-19 192,19 19 129,-1-20-161,1 20 33,0-20-321,19 20 64,-18-19 64,17 19 129,-17 0-289,-2-20 448,1 20-480,-20 0-32,-1-21 97,1 21-65,0 0 32,-20 0-128,0 0-96,20 0 63,-20 0-223,20 0 0,-20 0-160,19 0 191,-19 0 1,20 0-192,0 0-545,-20 0-673,0 0-960,0 0-2755</inkml:trace>
  <inkml:trace contextRef="#ctx0" brushRef="#br1" timeOffset="115766.6016">10561 5772 10954,'-40'0'2690,"19"0"-672,21 0 256,-20-20-512,20 20-577,0 0-224,0 0-416,0 0-353,20 0 352,1 0 225,38 0-192,-19 0-65,19 0-160,21-20-159,-21 20-97,20-21 0,-18 21-64,-2 0-32,0 0 0,1 0-384,-21 0 351,-19 0-607,0 21-257,0-1-672,-20-20-1218,0 20-1313,-20-1-8776</inkml:trace>
  <inkml:trace contextRef="#ctx0" brushRef="#br1" timeOffset="116099.6094">10699 6109 6470,'-39'0'11210,"39"0"-9480,0 0-577,19 0 128,21-20 0,0 1-384,-1 19-544,22-20-257,-3 20-64,22-20 64,-20-1-32,-1 21-128,0 0-289,-19 0-383,0 0-930,-19 0-1441,-3 0-3139</inkml:trace>
  <inkml:trace contextRef="#ctx0" brushRef="#br2" timeOffset="122599.6094">17607 5394 2434,'-20'0'6758,"20"0"-4548,0-20-64,0 20-480,0 0-193,0 0 1,0 0-321,0 0-384,0-20-129,0 20 161,20 0-128,0 0-161,1 0-160,-1 0-159,-20 0-33,18 20 32,2-20 32,1 0-160,-21 20 32,0-1 0,20 3 0,-20 17-288,0 0 545,20 1-193,-1 20-64,-19-21-64,20 20 96,0-18-192,0 18 160,19-20 64,-19 2-224,-20-2 64,20 1 32,-20-21 0,0 22-192,-20-21 160,0-20-192,1 20-64,-1-20-385,0 0-384,0 0-288,0 0-513,1 0-929,19 0-2177</inkml:trace>
  <inkml:trace contextRef="#ctx0" brushRef="#br2" timeOffset="123084.961">17945 5732 14541,'-40'0'3972,"40"0"-1922,0-21-96,20 21-609,0 0-576,0 0-417,19 0-192,1 0-96,1 0 32,-23 0-416,23 0-385,-1 0-640,-21 0-897,1 21-2018,-20-21-11851</inkml:trace>
  <inkml:trace contextRef="#ctx0" brushRef="#br2" timeOffset="123975.586">18421 5831 2306,'0'-20'4836,"0"0"-1344,0 20 31,-20-19-640,20 19-385,0 0-576,0 0-897,0 19-96,0 1-417,0 19-63,20-19-129,-20 1-160,20-1 96,0-20-128,19 0 1,-19 0-33,1 0-96,-1-20 32,-20-1 0,20 21-32,-20 0 0,0 0-64,18 0 32,-18 21 128,21-1 32,-1-20-96,0 19 0,0-19 0,-1 0 96,1 0-128,20 0-32,-20-19-192,-20-1-225,19-1-480,-19 1-352,0 1-769,0-1-1345,-19 0-2819</inkml:trace>
  <inkml:trace contextRef="#ctx0" brushRef="#br2" timeOffset="124286.1328">18699 5533 320,'0'-20'14093,"0"20"-11306,0 0-961,0 0-353,20 20-32,-20 21-192,20-2-384,0 0-384,19 1-193,-19 20-64,20-21-192,19-19 160,-18 0-95,-21-1-97,18-19 160,-17 0-64,-21 0 128,0 0-32,20-19 0,-20 19-64,0-20-63,0 0-65,0-19 32,0 39-64,0-20-1,0 20-127,0 0-192,0 20 160,20 0-161,0-1-95,-1 1-961,1 0-545,20-20-1313,-1 19-2306</inkml:trace>
  <inkml:trace contextRef="#ctx0" brushRef="#br2" timeOffset="124589.8438">19395 5711 12812,'-20'-19'2946,"20"-1"-703,-21 20-546,1 20-320,-18-1-31,17 2-193,1 19-609,0-1-384,20-19 97,0 19-161,0-18 0,20-21 64,0 0-64,1 0 96,-3-21-96,2 1 1,0 1-1,1 19 0,-21-20-96,0 0 96,0 20-96,0 0-32,0 0-128,0 20 64,0 0 63,20-1-191,-2 1-416,3-20-610,-1 21-319,0-21-673,0 0-929,-1 0-4580</inkml:trace>
  <inkml:trace contextRef="#ctx0" brushRef="#br2" timeOffset="124786.1328">19573 5494 17840,'20'19'2531,"-20"1"-1698,0 21 448,19-2-224,-19 20-321,20 1-223,20-20-321,-20-1-96,39-19-256,-18-1-256,-3-19-417,-17 20-1057,-21-20-384,0-20-2563</inkml:trace>
  <inkml:trace contextRef="#ctx0" brushRef="#br2" timeOffset="124969.7266">19395 5732 16912,'-20'20'3267,"20"-20"-1538,38 0 513,3-20-672,18 20-801,-19-21-641,39 21-32,-19 0-609,-1 0-95,2 0-706,-22 0-1024,21 0-1666,-41 0-5989</inkml:trace>
  <inkml:trace contextRef="#ctx0" brushRef="#br2" timeOffset="125177.7344">20288 5711 18129,'20'41'3427,"-20"-21"-2274,19-20 481,-19 19-706,20 1-671,-20-20 63,20 20-224,0-20-32,0 0-416,-1 19-289,-19-19-640,20 0-1217,-20 20-2115</inkml:trace>
  <inkml:trace contextRef="#ctx0" brushRef="#br2" timeOffset="125336.9141">20268 5553 19794,'-21'-40'865,"21"40"-865,0-19-224,0 19-993,0 0-353,0 0-960,21 19-6887</inkml:trace>
  <inkml:trace contextRef="#ctx0" brushRef="#br2" timeOffset="125605.4688">20585 5553 6085,'-20'21'10090,"0"-2"-9065,0-19 480,1 20 1,19 0-481,0-1-225,0 1-223,19 0-289,21 20-192,1-20 96,17 0-224,-17-1 96,-2 1 1,-19 0-65,-20-1 0,20 1 0,-40-20 96,0 21-32,1-1-385,-21-20-415,19 19-866,1-19-1313,0 20-3074</inkml:trace>
  <inkml:trace contextRef="#ctx0" brushRef="#br2" timeOffset="126198.2422">21102 5474 17136,'0'-39'1633,"0"17"-63,0 3-129,20 19-352,-20 0-384,0 0-353,0 41 257,18-2-65,-18 0-288,21 41-127,-21-21-65,20 0-64,20-18-160,-21-2-257,21 1-320,-20-21-416,0-19-993,-1 20-1633,-19-20-3556</inkml:trace>
  <inkml:trace contextRef="#ctx0" brushRef="#br2" timeOffset="126684.5703">21002 5811 7623,'-20'0'12588,"40"0"-11211,1-20-608,17 20-225,3-19-384,-3 19 33,3-20-193,-1 0 64,-1-1-128,1-18-257,-1 19-63,-19-19-161,-20 19 65,0-20-193,20 0-128,-40 1 161,20 19 352,0 1 320,0 19 352,0 0-32,-20 0-63,20 19 383,0 21 97,0-1-64,0 2-97,20 18-95,0 0-65,0-19-128,1 0 289,17-21-289,3 1 129,-21-20-193,0 0 0,-2 0-96,3 0 65,-1 0-97,-20-20 0,20 1 32,-20-1-96,20 0-32,-20-1 32,19 2-64,-19 19-160,0 0 96,20 0 32,0 19 0,0 2 64,0 19-384,-1-21-417,21 1-416,-20 0-513,1-1-1313,-3-19-3235</inkml:trace>
  <inkml:trace contextRef="#ctx0" brushRef="#br2" timeOffset="126850.586">21916 5732 13452,'0'40'4645,"20"-21"-2403,-20 1-545,18 0-992,3-20-449,-1 19-160,-20-19-96,20 20-672,-20-20-1026,0-20-1313,0 20-6854</inkml:trace>
  <inkml:trace contextRef="#ctx0" brushRef="#br2" timeOffset="127001.9531">21855 5574 9545,'-18'-21'5669,"-3"21"-5221,21 0-608,0 0-705,21 0-480,-3 0-705,-18 0-4484</inkml:trace>
  <inkml:trace contextRef="#ctx0" brushRef="#br2" timeOffset="127298.8281">22153 5574 12587,'-39'39'2146,"19"-39"-256,0 20-128,20-1-833,0 1-257,0 0-191,20-1-257,20-19-96,-21 21-32,21-1 64,0 0-31,-1-1 31,-19-19 128,0 20 96,1 0 97,-21-1-65,0-19-160,0 20-159,-21-20-1,-19 21-257,20-21-127,1 20-416,-1-20-802,0 0-1281,0 0-2882</inkml:trace>
  <inkml:trace contextRef="#ctx0" brushRef="#br2" timeOffset="127727.5391">22412 5474 16367,'0'-39'3107,"20"17"-2018,0 3-32,-1-1 160,21 0-384,-20 1-321,19 19-287,-19 0-321,20 0 224,-20 19-160,-1 1-97,-19 0-63,0-1 96,0 3 96,0 17 0,-19 0 32,-1 1 128,20-19 129,-20 18-33,20-19-96,0-1-160,0 1 64,0 0-320,0-1-193,0-19-832,20 21-1313,-20-1-3460</inkml:trace>
  <inkml:trace contextRef="#ctx0" brushRef="#br2" timeOffset="127885.7422">22669 5950 20531,'20'20'1569,"-20"-20"-1056,0 0 160,0 0-385,0 0-769,-20 0-1056,20 0-2883</inkml:trace>
  <inkml:trace contextRef="#ctx0" brushRef="#br0" timeOffset="168830.0781">336 8631 352,'0'59'11339,"0"-39"-10090,0-1-32,0 1 673,0-20-289,0 20-320,0-20-127,0 0-194,0 0-159,0 0-32,0 0-32,0 0-33,0-20 33,-20 20-289,20-20-127,-18-19-97,18 19 128,-20-19-63,-1-22-1,1 22-224,0-21 32,1 1-64,-1 0-32,20-2 0,-20 22 64,20 0-32,0-1-128,0 40 96,0-21 96,20 21 0,-20 0-160,39 21 128,-19-1 32,21 19-96,-3 1 0,3-1 0,-1 2 192,-1-2-95,1 20-1,-1-18-32,1 18-64,-20-20 64,0 2 64,-1-21 0,1-1 192,0 1 97,0-20 287,-20 0-223,0-20-289,0 1-64,0-22 64,0-18-224,-20 0 32,0-2-288,0-17-257,1 17 65,-1 2 192,0 20-257,20-2-800,0 41-481,0 0 225,0 21-577,0 19-1858,20-1-9353</inkml:trace>
  <inkml:trace contextRef="#ctx0" brushRef="#br0" timeOffset="169228.5156">1012 8471 16719,'-20'-20'2883,"20"20"-2114,0 0 768,0-20 289,0 20-417,-20 0-352,20 20-448,0 0-289,0 1-64,0 18-95,20-19-97,0-1 0,-1 1 32,1-20 32,20 0-96,-19 0-64,-3-20-64,-18 1-32,20-21 160,-20 21-96,0-2-129,-20-19 65,2 40-192,-23-19 288,1 19-320,21 0-577,-1 19-448,0-19-898,0 20-2049,20 0-10089</inkml:trace>
  <inkml:trace contextRef="#ctx0" brushRef="#br0" timeOffset="169489.2578">1270 8075 19922,'0'-20'1922,"0"20"-1537,0 0 95,-20 0 1122,20 20 31,0-1-576,20 21-480,0 0-417,0 19-32,-1-19 0,1 20-64,20-21-64,-1 1-192,1-1-257,0 2-543,-1-22-642,-19-19-640,1 20-2307</inkml:trace>
  <inkml:trace contextRef="#ctx0" brushRef="#br0" timeOffset="169974.6094">1229 8372 19794,'0'0'4356,"-18"0"-4035,18 0-706,-20 0 674,0 0 415,20 0-31,20 0-513,18 0-64,-17 0-32,19 0 0,-1 0 0,1 0-96,0 0 192,-1 0 257,21 0 31,-21 0 33,2 0-33,-3 0 129,3-19-289,19 19 0,-21-20-64,1-1-95,-20 1-33,-1 1-96,1-1-32,0 0-32,-20 1-161,0-1-159,0 0-96,0 20 191,0-21 1,-20 21 0,0 0 288,-19 21-64,19-1 128,0 0 32,-19 19 96,19 0 96,20 2-160,0-2 0,0 1-288,20-1 256,19-19-128,1 1-96,-1-2 96,21-19-352,-1 0-385,2 0-993,-22 0-832,-19 0-2531,-40 20-9705</inkml:trace>
  <inkml:trace contextRef="#ctx0" brushRef="#br0" timeOffset="170351.5625">674 8988 24631,'-60'0'2178,"60"19"-2050,0-19 993,40 0 0,1 0-288,17 0-289,22 0-159,0-19-289,38 19 64,1 0-96,21-20-64,-2 0-416,1 20 320,1-21 0,-2 2-97,-39-1 1,-18 0-192,-42 20 128,-19 0-33,0 0-191,0 0-257,-1 0-832,-19 0-385,0-19-481,0 19-1985</inkml:trace>
  <inkml:trace contextRef="#ctx0" brushRef="#br0" timeOffset="170553.711">2401 8094 26585,'-20'-19'1857,"20"-1"-1760,0 20-194,20 0 1,-20 0-320,0 0-993,0 20-1218,21-1-3234</inkml:trace>
  <inkml:trace contextRef="#ctx0" brushRef="#br0" timeOffset="170716.7969">2560 8492 25175,'0'19'833,"0"-19"-801,0 0 192,0 0-63,0 0-578,0 0-1569,0 0-3107</inkml:trace>
  <inkml:trace contextRef="#ctx0" brushRef="#br0" timeOffset="217529.2969">3473 8451 9288,'0'-20'1474,"0"1"448,0-1 352,0 0-288,-19 1-705,19-1-224,-20-1-192,0 1-129,0 1-127,-21 19-33,23 0 33,-23 0-225,1 19-63,22 1-129,-23 21-64,21-2 32,0 20-96,20 1 224,0-20-191,20 19 63,20-38 160,-1-1 64,1-20-159,19 0 63,-18 0-96,-1-20-96,-1-21 32,-19 21-160,0-19 0,-20 19 96,0 1-160,0-2 128,0 1 64,0 20 0,-20 0-96,20 20 289,-20 20-129,20-20-64,20 0-128,-20-1-96,20 1 128,20 0-385,-21-20-479,21 0-129,-20 0-225,1 0-767,17 0-770,-38-20-1377,21 0-7687</inkml:trace>
  <inkml:trace contextRef="#ctx0" brushRef="#br0" timeOffset="217790.0391">3612 7955 10249,'0'-79'3139,"0"58"-608,0 21-546,0 0-255,0 0 32,20 21-65,-20 19-287,21 19-353,-21 1-321,18 19-383,2 1-193,21-1-96,-21 1-224,19-41-225,-19 0-287,20 1-353,-1-19-192,-19-21-545,0 19-1281,0-38-1858</inkml:trace>
  <inkml:trace contextRef="#ctx0" brushRef="#br0" timeOffset="217993.1641">3851 7896 18065,'-20'0'3010,"20"39"-1921,20 1 321,-1 20 223,1-1-319,0 21-546,20-21-672,-1 0-128,1 2-416,-1-22-257,1 0-640,1-19-513,-3 0-2081,-17 1-11180</inkml:trace>
  <inkml:trace contextRef="#ctx0" brushRef="#br0" timeOffset="218768.5547">4645 8174 16367,'0'-21'1569,"0"21"-191,20 21 191,-1 19-191,1 19-514,20 1-95,-20-1-256,-1 0-225,1-18-224,0-2-32,-20-19 64,20-1-96,-20 1-32,0-20 64,0-20-128,0 1-64,0-1 128,0-19 96,0-2-128,0-18 96,0 0 0,0-1 32,20 20 128,-20 21 64,19-1 129,1 20-97,0 39-32,0-19-192,1 19 0,-3 2-160,23 18-448,-1-39-417,-22 19-416,23-19-994,-1 1-1280,-20-21-7752</inkml:trace>
  <inkml:trace contextRef="#ctx0" brushRef="#br0" timeOffset="219066.4063">5339 8312 18385,'0'0'2306,"-20"21"-1761,20-1 736,20 19 32,-20 0-64,21 1-288,-1-19-576,-2-2-193,23 1-96,-21-20-128,19 0-32,-19-20-32,0 1-225,-20-2-31,0 1-128,0-19-1,-20 19-31,-19 0-129,19 1-192,-21 19 64,21-20 97,2 20-225,-2 0-993,20 0-1377,0 0-2947</inkml:trace>
  <inkml:trace contextRef="#ctx0" brushRef="#br0" timeOffset="219557.6172">5736 8312 7559,'0'-20'8776,"-20"20"-6950,20-19-481,0 19 128,-20 19-288,20 1 1,-19 1-193,19 18-257,0 1-127,0-1-129,19 2-95,1-2-321,0-19 32,21-1-128,-23-19 32,22 0 0,-19-19-64,-1-21-64,-2 0-65,-18 0-63,0 1 128,-18-20 0,-2-1-32,-21 1-161,3-21-95,-3 21-96,1-22 191,1 22 257,19 20 224,0-2 321,0 41 127,1 0 193,19 0-128,19 41 96,1-2-97,0 20 1,20 2-481,19-2-64,-18 1-96,17-1-480,1 0-417,-18-18-480,18-2-705,-39-19-321,0 0-2593,0-1-11115</inkml:trace>
  <inkml:trace contextRef="#ctx0" brushRef="#br0" timeOffset="219948.2422">6212 8292 22517,'20'0'769,"1"0"-609,-1 0 384,-20 0-63,20 0-65,-2 0 65,-18 0-385,21 0-64,-1 0-64,0-19-97,0-1-127,-20 0-32,0 1 192,-20-1 0,0 0-64,0 20 96,-19 0-33,-1 0 65,19 20-32,-17 0 96,17-1 129,21 21-1,-20-1 96,20 2-64,20-2-32,1 0-224,-3 1-96,23-19-513,-1-2-191,19-19-482,-19 0-1184,-1 0-1826,1 0-9802</inkml:trace>
  <inkml:trace contextRef="#ctx0" brushRef="#br0" timeOffset="220289.0625">6708 8114 5124,'0'-39'14318,"0"19"-12685,-18 20-992,-2 0 96,-1 20 352,-19-1 256,21 1-384,-1 19-577,0-18-320,20-1-128,20 0 96,0-1-64,19 1 32,2-20-128,-3 20-64,3-1-32,18-19 64,-19 20 96,0 1 0,-1-1 32,-19 19 32,-20-19 32,0-1 32,0 21 64,-20-19-64,1-2-64,-1 1-224,0 0-801,0-20-961,0 19-2370,20-19-11820</inkml:trace>
  <inkml:trace contextRef="#ctx0" brushRef="#br0" timeOffset="221718.75">7702 8194 17904,'0'20'865,"0"-1"-96,19 21 865,1 20-481,0-21-289,-20 1-351,20-21-257,0 21-128,0-19-64,-20-21-224,19 19-576,-19-19-610,20-19-960,-20-2-1666</inkml:trace>
  <inkml:trace contextRef="#ctx0" brushRef="#br0" timeOffset="221893.5547">7621 7955 15822,'-18'-39'801,"18"19"-897,0 0-865,0-1-416,0 2-1570,18 19-8294</inkml:trace>
  <inkml:trace contextRef="#ctx0" brushRef="#br0" timeOffset="222145.5078">7939 8174 16367,'61'99'2274,"-41"-60"-416,-1 2-225,1-41-223,0 19-257,0-19-224,-20 0-385,20-19-287,-1-1-161,-19-1 0,20-18-96,0-1 64,-20 21-96,20-1 64,0 20-32,-20 0-160,19 39 288,1-19-128,0 19-64,21 2-513,-23-2-1056,22 1-738,1-21-2337</inkml:trace>
  <inkml:trace contextRef="#ctx0" brushRef="#br0" timeOffset="222891.6016">9508 8035 10313,'-20'-60'2723,"0"40"224,0 0-225,1 20-480,-1 0-576,0 0-289,-20 20-256,21 19-256,-1 2-320,0 18-33,-1 0-160,21 2-127,0-22-161,0 20 0,21-18-192,-1-2-449,19-19-384,-19-1-704,20-19-578,19 0-1344,-19 0-3460</inkml:trace>
  <inkml:trace contextRef="#ctx0" brushRef="#br0" timeOffset="223239.2578">9846 8114 17232,'-20'0'1665,"0"20"-191,0-1 384,0 2-321,1 19 257,19-21-545,0 21-641,19-1-159,1-18-129,20-1-64,19-1-192,-19-19-31,19-19-1,-18-1-161,-3-1-223,3-18-160,-41 19 95,0-19 1,-21 19-1,-17-21 97,-3 22 32,-18 19 96,-1-20 64,1 20 96,19 0-161,1 0-479,19 0-385,20 20-705,0-20-896,0 0-930,20 19-8199</inkml:trace>
  <inkml:trace contextRef="#ctx0" brushRef="#br0" timeOffset="223521.4844">10183 8153 18513,'40'61'1858,"-40"-42"-257,20 1-95,-20 0 191,0-1-415,0-19-482,19 20-511,-19-20-65,0-20 64,0 20-256,0-19 32,0-1-160,0 0 128,0-19-128,0 19 160,0-1-64,20 2-96,0 19 96,0 0-64,0 19 128,19 22-160,-19-21 0,21 19-673,-21 0-768,18-19-353,3 1-1890,-21-21-5989</inkml:trace>
  <inkml:trace contextRef="#ctx0" brushRef="#br0" timeOffset="223746.0938">10541 7816 20179,'20'0'1985,"-1"20"-799,1 20 351,0 0-320,0 19-128,0 1-352,19 19-449,-19-19-256,20-20-320,-1-1-257,-19-19-351,21-1-706,-41-19-256,0 0-1505,0 0-2306</inkml:trace>
  <inkml:trace contextRef="#ctx0" brushRef="#br0" timeOffset="223941.4063">10401 8014 13324,'0'0'8937,"0"0"-7592,20 0 352,21-20-287,-3 20-321,3 0-673,18 0-384,1 20-320,-1-20-353,-19 21-544,19-21-576,-18 0-1058,-23 20-2210,2-20-10345</inkml:trace>
  <inkml:trace contextRef="#ctx0" brushRef="#br0" timeOffset="224151.3672">10997 8233 16303,'20'20'3555,"-20"-20"-1313,20-20-192,-20 1-416,0-1-289,0 0-416,-20-20-448,20 0-193,0 21-160,0-21 32,0-1-192,0 22-224,0-1-417,20 20-416,0 0-641,-1 0-223,21 20-1154,0-1-2146</inkml:trace>
  <inkml:trace contextRef="#ctx0" brushRef="#br0" timeOffset="224492.1875">11573 7975 19986,'-40'-20'2243,"20"20"-1539,20 0 417,-39 20 0,19-1 321,0 22-289,0-1-737,20-1-256,0 21-160,0-20-32,20-21-64,0 1-64,19-20 64,-19 0-64,0 0-64,20-20-97,-21 1 97,-19-1 160,20 0 32,-20-1 64,0 2-32,-20 19 96,20 0 96,0 0 0,0 0-159,0 19-33,20 2-161,0-1-735,0 0-930,19-1-641,1 1-2209,1-20-9417</inkml:trace>
  <inkml:trace contextRef="#ctx0" brushRef="#br0" timeOffset="224774.4141">12169 7916 20499,'-21'-40'1185,"1"40"-448,0 20 224,-19 0 608,19 19 1,-20 0-321,20 22-737,1-2-352,19-20 1,19 2-129,21-2 0,0-19-160,19 0-161,2-20-95,-22 0-481,21 0-704,-21-20-1,-19 0-672,20-19-1506,-40 19-4099</inkml:trace>
  <inkml:trace contextRef="#ctx0" brushRef="#br0" timeOffset="224970.7031">12387 7757 18801,'19'-20'3780,"1"20"-1474,0 20-160,0 19-640,-20 1-353,20 20-545,-1-1-416,1 0-192,0 2-224,1-22-192,-1 0-97,-2-18-576,2-1-833,-20-20-704,0 0-2211,-20 0-13900</inkml:trace>
  <inkml:trace contextRef="#ctx0" brushRef="#br0" timeOffset="225338.8672">12288 8035 19858,'39'0'2178,"1"-21"-960,-1 21 447,41 0-159,-21 0 127,-18 0-512,18 0-480,-1 0-449,-17 0-128,-1 0 64,-1 0-64,-19-20-64,0 1-64,19-1-64,-19 0-64,-20 1 0,0-1-1,0 0-127,0-1 64,-20 2 160,1-1 64,-1 20 0,-20 20-32,20-1 96,-19 22 32,19-21 288,0 19 32,20 0-223,0 2-129,20-1-32,20-40-32,-1 19 96,1 1-417,-1-20-544,1 0-640,1 20-737,-21-20-1570,-2 0-9416</inkml:trace>
  <inkml:trace contextRef="#ctx0" brushRef="#br0" timeOffset="226107.4219">13598 7896 10345,'-40'-41'1858,"20"22"320,-1-1-128,3 20-32,-2 20-384,-21-1-449,21 22-64,2-2-224,-3 20-65,21 2 33,0-2-320,0-20-193,39 2-288,-19-21-64,41-20 96,-22-20-128,1-21-128,19 2-128,-19 0-257,-20-22-192,-1 2 257,-19 0 64,-19-21 31,-1 21 65,-20-1 224,1 1 32,-1 19 320,20 21 481,-19 19 448,19 0 0,0 19-352,20 1-161,0 19-31,20 1-289,39 20-191,-19-21-129,39 1-417,-20 0-736,21 0-576,-21-21-385,-18 21-1186,-3-21-7590</inkml:trace>
  <inkml:trace contextRef="#ctx0" brushRef="#br0" timeOffset="228200.1953">14789 7935 15919,'0'-99'704,"0"59"-415,0 1 479,-20 19 674,-1 1 255,3 19-255,-2 0-610,-21 39-127,21 0-128,-19 1 159,19 20-383,20-1-161,0-20-128,0 2-32,20-41-128,19 20-96,1-40-129,1-1-127,-2-18 128,1-1 63,-20 1 193,-1-2 32,1 22 32,-20-1 96,0 20 257,0 20-33,0 20 128,0 0-287,0 38 63,0 3-96,20-3 128,0 2 0,0-1-128,-20 1-63,0-1-33,-20-19 0,20-21 96,-20 1-128,-20 1 64,21-22-320,-21 1 95,20-20-95,-1 0-320,3-39-33,-2 19-256,20-21-832,0 2-1314,20-20-2563</inkml:trace>
  <inkml:trace contextRef="#ctx0" brushRef="#br0" timeOffset="228454.1016">15145 8194 17680,'0'-20'1986,"0"-1"-737,0-18 385,0 19-417,-18-19 0,18-2-384,0-18-513,0 20-192,0-22-192,0 22 96,18 0-352,2-1-224,1 21-33,-1 19-352,18 0-897,-17 0-1633,19 0-2755</inkml:trace>
  <inkml:trace contextRef="#ctx0" brushRef="#br0" timeOffset="228793.9453">15662 7737 13356,'-39'0'5445,"19"20"-3971,-21 0-65,23 19 64,-2 21 129,-1-20-257,1 19-736,20-20-513,20 2 0,21-21-64,-3-20-32,3 0-128,-2-20 0,-19 0 32,20-1 32,-20-18 64,-20 19 0,19 0 0,-38-19 96,19 39 96,-20-20-160,20 20 32,-20 0-160,20 20-192,0 0-97,20-1-351,0 1-257,-1 19-417,21 2-608,-20-21-832,0 19-2788</inkml:trace>
  <inkml:trace contextRef="#ctx0" brushRef="#br0" timeOffset="229126.9531">16139 8492 14926,'39'78'2562,"-19"-58"-544,-20 0-288,20-20-417,-20 0-256,0 0 32,0 0-256,0-20-481,-20 0-32,0-19 33,0-21-1,-19 1-96,-1-20-96,19-1-96,-17-20-96,18 2-64,20-2-32,0 0 256,0 41-96,20 20 32,18 19-32,-17 20 0,-1 0 33,0 40-65,0-1-97,-1 21-127,-19 19-96,0-20-96,20 2-353,-20-22-192,0 0-160,20-18-769,-20-21-993,0 0-1633,0-21-7880</inkml:trace>
  <inkml:trace contextRef="#ctx0" brushRef="#br0" timeOffset="229431.6406">16178 7518 13516,'0'-59'4292,"0"39"-1185,20 40-929,0 0-320,0 39-160,-20 1-481,19 19-448,1 1-193,0-1-320,20 1-224,-1-41 65,-19 0-1,21 2-128,-3-41 32,-17 0-32,-1 0 0,0-21-33,0 1 130,-1-19-33,1 0-64,0 19 64,-20 0-64,20 20 32,0 0-97,-1 20 129,1 19-288,0-19-897,0 0-833,1 19-640,17-18-1987,-18-1-10313</inkml:trace>
  <inkml:trace contextRef="#ctx0" brushRef="#br0" timeOffset="239363.2813">17747 8114 2786,'0'-20'2851,"0"1"-481,20 19-384,-20-20 64,0 20-288,0-20-481,0-1-384,0 21 32,0-20 63,-20 1-63,0-1-64,20 20-96,-21-20 64,1 20-353,-18 0-128,17 0-31,-19 0 31,21 40-160,-1-21 32,0 42 33,0-22 255,20 1-127,0 20 31,20-21-96,0-19-160,0 19-160,19-39 97,22 0-1,-23-19-96,3-1 32,-2-19-128,-19-22-129,0 2-63,0 0 192,-20-1 0,0 1 64,-20-21 32,0 21-32,0-21 0,1 21 96,-1 19-32,0-1-128,-1 2 288,1 19 0,2 1 225,-2 19-65,20 19-192,0 1 160,0 41 65,0-22-65,20 20 0,-2 21 1,2 18-97,21-18-64,-2-1-32,1-18-32,19-2 64,1 1-128,-1-40-32,2-1-32,-3-19 32,3-19-96,-22-1 0,-19-21-96,0 2 64,0 0 64,-20-22-32,-20 2 0,0 20 32,-20-1 64,21 19 0,-21 2 0,-1 19 192,3 0 64,-3 19-128,21 22 96,0-2 65,20 1-65,0-1-64,40 22-96,-20-22 0,39-19-160,2-1-384,-2 2-417,1-21-513,-1 0-736,20-21-1729,-39 2-6119</inkml:trace>
  <inkml:trace contextRef="#ctx0" brushRef="#br0" timeOffset="239681.6406">18599 8055 19090,'41'39'1249,"-1"-39"160,-21 20 32,21-20-416,-20-20-256,-20 20-64,20-19-353,-20-21-256,-20 19 64,0-18-96,-20-1 65,1 1-33,-1-2-32,1-18-32,-1 20-64,-1-21 32,23 1 0,-3 19 32,21-1 64,0 22 32,21-1-64,17 0 32,-17 1-160,19 19 32,19 19-641,-19 1-800,-1 0-1314,-19 21-2946</inkml:trace>
  <inkml:trace contextRef="#ctx0" brushRef="#br0" timeOffset="239884.7656">18263 7796 19986,'-20'0'1922,"40"0"-1762,19 0 993,1 0 417,19-19-225,1 19-832,-1 0-481,2 19-192,-22-19-513,21 0-768,-21 20-930,1-20-2081,-1 0-8969</inkml:trace>
  <inkml:trace contextRef="#ctx0" brushRef="#br0" timeOffset="240075.1953">18978 7896 19058,'20'39'3427,"-20"1"-1634,18-21 65,3 1-737,-1 1-384,0-1-353,19-20-288,-19 20-352,0-20-192,0 0-673,0-20-929,-20 20-1409,0-20-4581</inkml:trace>
  <inkml:trace contextRef="#ctx0" brushRef="#br0" timeOffset="240629.8828">18978 7697 8520,'-20'-40'7847,"20"21"-6886,0-21-609,0 40-128,20-19-192,0 19-32,-2 0 0,3 19-480,19 1-449,-20 19 641,-1 22 480,21-22 801,-20 20 480,19 1 609,-19-1-448,0-19-65,0-1-31,1 2-225,-3-41-384,-18 20-385,20-20-319,-20 0-65,0 0 64,0 0-256,-20-20 128,20 0-160,0-1-32,0 1-224,0 1-33,20-1 161,0 0-32,1 20 160,-1 20 0,19 0 96,-19-1-64,20 1 96,19 1-32,-19-1 32,-1-20-64,21 0 64,-21-20 0,22-1 32,-23 1-32,3 1-96,-21-21 128,0 1-32,-20 19 0,-20-20 33,0 20-65,0 20 64,-1 0 32,-17 0-32,17 20 0,-19-1 32,20 22 160,20 18-95,0-20 159,20 2-224,41-21-32,-2 0 0,1-1-96,19 1 0,-20-20-384,1 0-385,-21 0-961,2-20-1409,-21 20-6085,-20 0-4069</inkml:trace>
  <inkml:trace contextRef="#ctx0" brushRef="#br0" timeOffset="244473.6328">1409 9583 10890,'19'-19'3011,"-19"-2"-577,0 1-160,-39 0-416,-1 1-449,1-1-384,-1 0-64,-1 1-64,3 19 64,18 0-256,-1 19-129,1 1-192,2 19-159,-3 1-97,-19 20 64,20-1-64,20 2-128,0-22-128,20 20 160,0-18-288,39-2-513,2-19-128,-2-1-448,20-19-513,-19 0-929,-1 0-1152,-19-19-9258</inkml:trace>
  <inkml:trace contextRef="#ctx0" brushRef="#br0" timeOffset="244719.7266">1646 9662 17616,'21'-20'1506,"-21"20"-161,-21 0 352,1 20-31,40 0-321,-20 1-320,21 18-320,-1 1-289,-20-1-159,20-19-161,-20 1-64,39-2-32,1-19-192,0 0-257,-1 0-288,1-19-544,-1-22-288,-19 2-737,-20-1-2339</inkml:trace>
  <inkml:trace contextRef="#ctx0" brushRef="#br0" timeOffset="244921.875">1926 9405 18257,'0'-41'3107,"0"41"-1570,0 0 289,0 0-225,0 20-512,0 21-384,18 18-417,2 0-95,21 1-129,-21-21-192,19 1-289,21-19-480,-21-1-576,1-20-769,-20 19-1634,-20-19-6566</inkml:trace>
  <inkml:trace contextRef="#ctx0" brushRef="#br0" timeOffset="245328.125">1885 9662 16335,'-40'-20'5029,"40"1"-4036,-19 19 352,38-40 224,1 21-576,0-2-384,0-19-289,1 21-224,17-1-288,23 0-160,-22 1-449,40-1-128,-39-1 225,0 21 63,-1-20 64,1 20 257,-20 0 224,-1 0 0,-19 0 224,0 0 192,-19 20 129,-21 21-225,40-22 256,-20 21 129,0-21-161,20 21-191,20-19-97,0-2 192,39 1 65,1-20-225,-1 20-32,2-20-128,-22 19 0,-19-19 32,0 20 32,0 0-160,-40 21 0,0-22-160,0 1-257,-19 0-704,-1-1-865,-1 1-1857,2 0-8649</inkml:trace>
  <inkml:trace contextRef="#ctx0" brushRef="#br0" timeOffset="246016.6016">3274 9523 17168,'0'-20'2178,"0"20"-1057,20 20 160,-20 0 32,21 1 129,-1 18-353,-2 0-385,3 1-383,-1 20-33,0-40-192,0 19-96,0-19 32,-1 0-352,1-20-417,-20 21-544,0-21-225,20-21-992,-20 21-1954</inkml:trace>
  <inkml:trace contextRef="#ctx0" brushRef="#br0" timeOffset="246200.1953">3254 9405 15983,'-39'-41'1281,"19"22"-929,0-21-352,20 21-96,0-1-224,0 20-481,20-20-1473,-20 20-3492</inkml:trace>
  <inkml:trace contextRef="#ctx0" brushRef="#br0" timeOffset="246471.6797">3473 9464 16047,'60'119'1665,"-21"-79"-95,1-1 288,1-19-385,-23 1 0,2-1-191,1-20-706,-1 0-288,-20 0-63,20 0 31,-20 0 32,0-20-192,-20 20-96,20-21-32,0 1-128,0 0-32,0 1 96,0-1 0,20 20 96,-2 0-96,23 20 63,-21 19 33,19-19-544,1 21-929,19-22-641,-19-19-2050,0 0-12044</inkml:trace>
  <inkml:trace contextRef="#ctx0" brushRef="#br0" timeOffset="247181.6406">4764 9066 10730,'-40'-39'4260,"20"19"-1826,0 1-576,1 19-65,-1 0-447,0 19-289,0 1-96,-1 39-32,3 2-65,18 17-63,0 2-224,0 20-385,18-21 288,23 1-127,18-21-161,1 0-96,19-38-32,-20-1-128,1-1-32,-1-19 0,2-19-64,-2-22-161,-19 21-255,-1-19 63,-39-1 161,0 0-193,0 20-63,-39 0 287,-1 1 1,-1-1-577,3 20-96,-23 0-928,22 0-3300</inkml:trace>
  <inkml:trace contextRef="#ctx0" brushRef="#br0" timeOffset="264731.4453">6173 9027 1313,'-40'0'13004,"20"0"-10986,1 0-1025,-1 39 384,0 2 193,20-1-97,-20 38-352,20 2-224,0-1-385,20 1-31,0-21-225,0 1-192,19-20-64,22-1-224,-2-19-609,-1-20-544,3 0-929,-22-20-1314,1 0-5252</inkml:trace>
  <inkml:trace contextRef="#ctx0" brushRef="#br0" timeOffset="265144.5313">6510 9425 12651,'0'-41'3684,"0"41"-1602,0 0-32,0 0-385,0 21-479,-19-1 223,19 19-480,0 20-545,0-18-64,19-22-95,1 1-97,0 0-96,0-20 32,0 0-64,19 0-96,-19-20-32,1 0 64,-21 1-65,20-2 65,-20 1 96,0 20-32,18 0 193,-18 20 159,0 1-64,20-2-96,1 1-63,-1-20-97,0 0-32,19 0-97,-19-20-95,0 1-192,0-22-225,-20 21-576,0 1-64,0-1-705,0 0-1121,-20 20-3971</inkml:trace>
  <inkml:trace contextRef="#ctx0" brushRef="#br0" timeOffset="265319.336">6967 9543 18353,'41'40'1858,"-41"-40"-673,18 20 32,2-20-448,0 20-449,1-20-224,-1 0-544,-20 0-770,18 0-735,-18-20-1026,0 0-4068</inkml:trace>
  <inkml:trace contextRef="#ctx0" brushRef="#br0" timeOffset="265500.9766">6967 9147 2914,'-20'-20'14062,"20"0"-13102,0 20-992,0 0-256,0 0 32,0 0-96,20 0-834,-20 0-2913</inkml:trace>
  <inkml:trace contextRef="#ctx0" brushRef="#br0" timeOffset="265732.4219">7125 9086 17040,'0'41'2370,"0"-2"-705,21 20-255,-1 2 63,0-2-256,0 1-256,19-21-801,-19 1-128,20-1-352,-1 2-288,-19-22-321,0 1-1025,-20 0-1602,0-20-3939</inkml:trace>
  <inkml:trace contextRef="#ctx0" brushRef="#br0" timeOffset="266116.211">7087 9444 15342,'-21'0'3587,"21"0"-2466,21-19 609,-1 19-641,-2 0-576,23-20-353,-21-1-128,19 1 0,-19 1-192,20-21-97,-20 21 129,-20-21 128,19 0-64,-19 20 64,0 0 32,0 20 32,0 0 64,0 40 129,0 0 255,0 19-159,20 0-257,-20 21 352,20-40 97,0 19 159,0-38-223,-1-2 63,21-19-191,-20-19-97,1-2-96,17 1-192,-17-19-128,-1-1-96,-20 21-33,20-1-287,-2-1 127,-18 21-63,21 21 127,-1-1-255,0 19-930,0-19-2369,-1-1-9802</inkml:trace>
  <inkml:trace contextRef="#ctx0" brushRef="#br0" timeOffset="266869.1406">8476 9405 9384,'-41'-21'1346,"3"1"704,17 20 32,1-19-225,0-1 97,2 0-352,-3 20-65,1 0-416,20 20-480,-20 0-97,20 40 193,-20-21-160,20 20-193,0-19-224,20-19-96,0-2-32,21 1 32,-23-20 0,2-20-128,21 1 96,-21-2-352,-2-19 32,3 21-65,-21-1 161,0 0 64,0 1 32,0 19 128,-21 19-64,21 1-32,0 0 128,0-1 0,0 21-64,21-19-32,-1-2-480,0 1-642,19-20-607,-19 0-1250,20-20-3107</inkml:trace>
  <inkml:trace contextRef="#ctx0" brushRef="#br0" timeOffset="267100.586">8694 8988 20691,'0'0'2114,"0"19"-1345,0 21 416,20 20-128,1-20-192,-3 38-257,2-17-351,21-2-321,-3-20 64,3 2-385,-1-2-544,-1-19-352,-19-1-673,0-19-1825,-20 0-4934</inkml:trace>
  <inkml:trace contextRef="#ctx0" brushRef="#br0" timeOffset="267277.3438">8595 9444 20018,'0'0'2563,"20"-19"-1410,19-1 673,21-1-1026,-1 1-671,2 1-706,-2 19-960,0 0-1122,1 0-3331</inkml:trace>
  <inkml:trace contextRef="#ctx0" brushRef="#br0" timeOffset="267999.0235">9567 8868 13805,'-18'0'1857,"-3"0"-159,21 20-353,-20 19 65,20 2 31,0 18-224,0 21-192,20-1-384,1 1-161,-3-21-128,22 0 129,1-18-289,18-22 0,-19 1-128,19-20 0,-19 0-32,19-20-64,-19-19-160,-1 18-192,-19-18 64,1-1-97,-21 1 321,0-2 32,-21 22 32,1-1 96,0 20 0,-19 0 96,19 20 0,0-1 1,20 22 95,0-2-224,0 1 64,0-1-96,20-18 0,20 18-481,-1-39-319,22 20-289,-2-20-833,-1-20-993,-17 1-3235</inkml:trace>
  <inkml:trace contextRef="#ctx0" brushRef="#br0" timeOffset="268345.7031">10342 9127 12171,'-20'0'3780,"0"20"-1923,0-1-31,20 21-160,-20 0-65,20 19-159,0-19-353,0-21-833,20 22-96,20-41-64,-20 0-64,0 0 64,19-21-64,-19 1-64,1 1-64,-21-1 64,0 0 0,0-19 0,-21 19 96,1-1-256,0 21 288,1-19 0,19 38 96,-20 2 0,0-1 129,20 19-161,0-19-64,20 0-256,0-1-545,19 1-544,2-20-417,-3 0-1152,3-20-2531,-21 1-8969</inkml:trace>
  <inkml:trace contextRef="#ctx0" brushRef="#br0" timeOffset="268599.6094">10640 9147 13708,'-20'39'3460,"0"-39"-2788,0 39 289,20-18 192,0-1-224,20 0-256,20-1-129,-1 1-415,1 0-33,0-1 0,-1 1 32,1-20 64,-19 21 256,-21-1 225,0-1 64,-41 1-417,21 0-128,-19-1-128,-1 1-384,20-20-481,-19 0-544,19 0-1185,20 0-3076</inkml:trace>
  <inkml:trace contextRef="#ctx0" brushRef="#br0" timeOffset="268810.5469">10877 8948 13805,'20'0'9737,"-20"20"-8680,20 19-96,-20 1-193,21 20 33,-1-1 96,-20 0-577,39-18-256,1-2-416,-20 1-96,19-21-353,-19 1-448,0-20-737,0 0-1377,-20 0-2883</inkml:trace>
  <inkml:trace contextRef="#ctx0" brushRef="#br0" timeOffset="269007.8125">10818 9266 11659,'-20'20'10762,"40"-40"-9705,0 20 576,19-20-31,22-1-577,18 2-801,-20-1-416,21 20-833,-21-20-1057,2 20-513,-43 0-2690</inkml:trace>
  <inkml:trace contextRef="#ctx0" brushRef="#br0" timeOffset="269562.5">11950 8749 16655,'-20'-59'1986,"20"39"-224,0 20-161,0 0-640,0 20 385,0 19-65,0 22-448,20-2-321,0 19-224,-1 2-96,21-21-63,0 22-161,-1-42-33,-19 21-159,21-40-352,-3 19-417,-17-19-481,19-20-768,-20 20-1954,-20-20-7943</inkml:trace>
  <inkml:trace contextRef="#ctx0" brushRef="#br0" timeOffset="269852.5391">12406 9047 15214,'-39'19'1313,"-1"1"129,1 1 287,19-1 161,-20 0-385,19-1-159,-17 1-546,38 0-255,-21 20 192,21-20-257,21 0-160,-1-20 1,-2 19-1,23-19-224,-1 0 32,-1-19-64,1 19-64,-1 0-192,1-20-224,0 20-449,-1 0-352,2-20-513,-21 20-1249,18 0-3171</inkml:trace>
  <inkml:trace contextRef="#ctx0" brushRef="#br0" timeOffset="270475.586">13538 8968 1089,'-39'-41'13292,"-1"22"-11530,-1 19-33,23 0 65,-23 0-96,21 0-641,0 40 96,1-20-256,19 39-161,0-20-95,19 22 32,1-22-321,20 1-192,-1 0-128,2-20-192,17 0-192,3-1-353,-2-19-320,1 0-544,-21 0-1602,21 0-3332</inkml:trace>
  <inkml:trace contextRef="#ctx0" brushRef="#br0" timeOffset="270772.461">13916 9286 16719,'18'39'1153,"-18"-39"161,0 20 223,0-40 65,0 20-353,-18-20-288,-2 1-449,20-21-288,-20 0 161,20 0 31,-21 1-128,21-2-191,0 2-226,21-1-255,-21 21-192,20-1-321,-20 20-513,38 0-704,-17 20-1537,-1-1-6567</inkml:trace>
  <inkml:trace contextRef="#ctx0" brushRef="#br0" timeOffset="271055.6641">14193 9086 17040,'-20'21'1825,"0"19"-127,20-21 160,0 21-289,0-21-384,40 2-416,-19-1-353,17-20-255,23 0-33,-22 0-96,1-20 0,-20-20-32,-1 20-64,1 0-64,-20-19-1,-20 19-31,-19 20 64,-1-21 96,-19 21-160,18 0 128,3 21-256,-3-21-289,21 20-416,0 0-448,20-20-705,20 19-1217,20-19-7111</inkml:trace>
  <inkml:trace contextRef="#ctx0" brushRef="#br0" timeOffset="271367.1875">14669 8948 928,'0'0'18706,"-40"0"-17873,21 0-225,-1 0 385,-20 20 225,20 0 351,1 19-544,19-19-705,0-1-160,19 1-128,1-20 129,20 21-33,-1-1-64,1 0-96,1-1 64,-3 1-64,-17 0-64,-1-1 160,-20 2-64,0-1 32,-20 0-128,-1-1 160,-17-19-128,17 20-161,-19-20-223,20 0-513,1-20-320,19 20-833,0-19-1217,19-1-5542</inkml:trace>
  <inkml:trace contextRef="#ctx0" brushRef="#br0" timeOffset="271656.25">14967 8968 18001,'-20'-20'896,"1"20"-159,-1 0 544,0 20-64,-20 0 417,40-1-289,-19 1-896,38 0-289,1-1 32,20 1 64,-1 1-32,1-1-159,0 0-33,-1 19 0,-19-19-32,1-1 64,-21 2 0,0-1 0,-21 0 64,1-1-160,-19-19-64,-1 20 96,0-20-417,21 0-319,-1 0-578,0 0-896,0 0-2306,20 0-11019</inkml:trace>
  <inkml:trace contextRef="#ctx0" brushRef="#br0" timeOffset="272228.5156">15424 9107 16431,'0'-21'1826,"0"21"-289,0 0 129,19 21-193,-19 19-384,20-1-224,-20 0-224,20 2-545,0-21-64,1-1-96,-1 1-160,-2-20-545,2 0-416,1 0-1089,-21-20-1538,0 1-4228</inkml:trace>
  <inkml:trace contextRef="#ctx0" brushRef="#br0" timeOffset="272597.6563">15404 8908 15118,'0'-20'1313,"0"0"-929,20 20-320,-1 0-224,1 0 96,20 0-192,1 40-673,-23-21-320,23 22 576,-1-2 417,-21 20 256,21 2 224,-20-22 705,0 1 833,-1 0 352,1-20-385,0 0-127,-20-20-545,0 0 32,0 0-288,20 0-193,-20-20-351,0 0 63,-20-1-96,20-18 64,0 19-95,20-19-161,-20 19-32,20-1 96,-1 21-192,1 0 192,0 21-224,0-1-65,19 0-447,-19 19-353,21 0-481,-3 2-1184,3-21-994,-1-1-8999</inkml:trace>
  <inkml:trace contextRef="#ctx0" brushRef="#br0" timeOffset="273040.0391">16516 8988 18897,'0'-40'1986,"-20"19"-1345,-1 21 384,3 21-32,-2 19 512,-21 19-416,21-20-608,0 22-225,20-22-224,0-19-32,20-1-96,0-19 0,21 0-32,-21-19 32,-2-1-161,23-19-287,-21 19 127,0-21 225,-20 41 192,0-20 0,0 20 96,0 20 0,-20 1 97,20 38 95,20-19-192,-1 20 224,1-1 33,20-20-161,-20 2 192,-1-2-192,1 1-32,-20-21 65,-20 21-65,1-40-96,-1 21 0,-20-21-192,1 0-160,19 0-289,-20 0-704,19 0-353,3 0-2049,-2-21-7720</inkml:trace>
  <inkml:trace contextRef="#ctx0" brushRef="#br0" timeOffset="273655.2735">17210 9147 17424,'20'-20'2274,"1"20"-993,-1 0 129,-2 0-513,23 0-289,-21-20-256,19 20 225,1-21-481,-20-18 32,0 19 0,-1 0-128,-19 1 96,0-1-96,-19 20 129,-1 0-194,-20 0-31,1 20 32,-1 19 128,-19 0-64,18 2 225,21 18-1,0-19 96,20 0-192,20 0-96,0-21-64,21 1-32,18 0-576,0-20-546,21 0-127,-21-20-833,20 0-1441,-18-19-7496</inkml:trace>
  <inkml:trace contextRef="#ctx0" brushRef="#br0" timeOffset="274031.25">17767 9047 15022,'-61'39'2690,"41"2"-1280,20-2 640,0-19-417,20 19-384,1-18-224,19-1-640,-1-20-257,1 0-32,19 0-32,-19-41-64,-20 22-256,-1-21 160,1 1-225,-20-2 193,-20 2 160,1-20-160,-21-2-128,0 22-97,21-20-159,-21-1 256,20 20 256,-19 1 96,39 19 256,-20 20 161,20 0-33,0 0-31,0 20 223,20 19 1,-1 22-65,1-2-127,0 0-193,20 1-320,-1-1-32,1 0-577,19-18-512,2-2-448,-23 1-321,3-21-1826,-21 2-6565</inkml:trace>
  <inkml:trace contextRef="#ctx0" brushRef="#br0" timeOffset="274879.8828">18421 8968 1921,'-20'0'13645,"20"0"-12492,0 0-576,0 0 384,0 0 128,20 0-192,-20 0-161,0 0-511,20 0-129,-20 0 0,20 0 352,-20 0-63,0-20-97,-20 20-160,20 0 32,-20 0 128,0 0 417,-19 0 192,19 20-192,0 0-65,0-1-127,20 1-65,-19 19-256,19-19-96,19 1-96,1-1 0,0 0 32,0-20-64,0 0 128,-1 0-96,1-20 32,0 20-96,-20-20 96,20-1-32,-20 21 97,0 0 95,0 21-32,0-1 64,0 0-128,21 19-32,-3 0-32,2 22-96,21-22 0,-3 20 96,3-18-32,-1 18 32,-1-20-64,-39 21-64,0-20 0,0-1 0,-20 2-96,1-21-129,-1-1 1,-20-19 0,19 0 224,-17 0 64,-3-19-225,21-1 1,-19-21 160,19 2-32,20-20 96,-20-2-96,20 22 96,20-20-128,0 18 96,1 2 96,-3-20-64,23 18-32,-1 2 96,-1 19 0,1-19 64,-1-2 0,1 21 0,0-19-32,-1 19 0,-19-19 0,0 19-64,0-1 128,-20 2-224,-20 19 96,20-20 64,-40 20-192,20 20 192,-19-1 32,-1 22-32,20-2 32,-19 20-160,19-18 64,20-1 0,0-1-192,40-19-288,-1-1-385,1 2-545,19-21-1216,1-21-2018,-1 2-6279</inkml:trace>
  <inkml:trace contextRef="#ctx0" brushRef="#br0" timeOffset="275168.9453">19215 8868 16527,'-19'-19'2659,"-1"19"-1859,0 19 482,0 1 191,20 0 129,0 20-577,0-20-705,40 19-256,-1-19 0,1 19-64,1-19 64,-3 21 128,-18-21 289,21 19-225,-41 0-64,0-18-96,0-1 32,-20 0 0,-1-20-96,-19 0-224,1 0-192,19 0-481,0-20-608,0 20-641,20-20-1794,0-1-9256</inkml:trace>
  <inkml:trace contextRef="#ctx0" brushRef="#br0" timeOffset="275422.8516">19395 8631 22100,'138'39'1954,"-39"-19"-64,-20 19-449,-19 22-480,-1-2-288,-38 0-481,-1 1-160,-20-1-352,-20 0 128,-1-18 64,3-2-449,-23-19-256,21 0-160,20-20-544,-20 0-962,40 0-2081,-20 0-8456</inkml:trace>
  <inkml:trace contextRef="#ctx0" brushRef="#br0" timeOffset="275647.461">20168 9266 27674,'21'20'1057,"-21"-20"-961,0 0 32,20 0-64,-20 0-320,0 0-417,0 0-1473,0 0-1313,-20 0-11083</inkml:trace>
  <inkml:trace contextRef="#ctx0" brushRef="#br0" timeOffset="279997.0703">456 10775 10537,'-20'-21'1986,"20"21"-192,-21 0 32,3 0-449,18 0-288,0 0 0,-20 0 0,20 0-608,0 0 223,0 0 257,0 21 0,20-21-192,19 0 32,-19 0-129,20 0-127,19 0-97,-19 0-288,19 20 33,0-20-129,2 0-64,-23 0 128,3 0-96,19 0-192,-1 0-97,-19-20-287,19 20-257,-39 0-544,19-21-545,-19 21-929,-20 21-2658</inkml:trace>
  <inkml:trace contextRef="#ctx0" brushRef="#br0" timeOffset="280329.1016">595 10934 17200,'-40'19'1890,"0"1"-930,21-20 450,-21 0-1,20 0-160,20 0-480,0 0-96,20 0-129,0 0-95,19 0-129,-19 20-32,20-20-32,-1 0-224,-19 19 1,41-19 31,-23 0-96,3 0-97,18-19-63,1 19-288,-21-20-769,21 20-417,-1 0-416,-19 0-1345,-19 0-5221</inkml:trace>
  <inkml:trace contextRef="#ctx0" brushRef="#br0" timeOffset="280664.0625">1171 10536 19858,'-41'-20'3139,"23"1"-2882,18 19-450,18 0 321,2 0-31,1 0 383,-1 19-192,0-19-128,19 40-96,-19-21 33,39 21-290,-19 0 161,19 0 32,1-1-32,19-19 96,-38 21-64,-3-22-96,-17 21 0,-21-21-320,-21 1-641,1 21-993,2-22-2659</inkml:trace>
  <inkml:trace contextRef="#ctx0" brushRef="#br0" timeOffset="294974.6094">2460 10893 8391,'0'0'1538,"0"-20"-225,-20 20 1057,20-19-63,20-1-482,-20 0-543,0 20-225,0-19-129,-20-1-159,2-1-64,-3 1-97,-19 20-159,40 0-65,-20 0-32,1 20-191,-1 1-1,0-1-64,0 19-64,0 20 32,1-18-32,-1-2 256,20-19-256,20-1 64,19-19 33,-19 0 95,0 0-64,0 0-32,-1-19 32,1-21-160,0 21 160,0-2-160,1 1 96,-21 20-160,0 0-32,18 0 128,2 20 0,-20 1 96,21 18-224,-1-19-256,0-1-160,-2 1-161,3-20-128,-1 0-288,0 0-641,0-20-832,0 20-1442,-20-19-5220</inkml:trace>
  <inkml:trace contextRef="#ctx0" brushRef="#br0" timeOffset="295220.7031">2719 10536 11787,'-20'-80'3363,"0"60"-801,20 20-191,0-19-418,-20 19-543,20 19-257,-19 22-128,19 18-385,0 0-191,19 21-65,1-21-320,0 2-32,20-22-224,-21 0-224,1 1-289,21-19-224,-21-21-192,-2 19-480,23-38-738,-41 19-1472,20-21-7176</inkml:trace>
  <inkml:trace contextRef="#ctx0" brushRef="#br0" timeOffset="295415.0391">2839 10477 16079,'0'-21'3811,"0"42"-2722,0 18 737,0 1-256,18 19-449,-18 21-577,41-21-576,-21-18-128,18-2-449,3 0-319,-1 1-162,-1-19-1664,-19-2-3588</inkml:trace>
  <inkml:trace contextRef="#ctx0" brushRef="#br0" timeOffset="296560.5469">3732 10714 8520,'0'-19'1505,"-20"19"513,20 0 128,-21 19-609,21 1-480,-20 0 96,20 21-63,0-2-33,0-19 128,0 19-353,20 2-511,1-22-129,-1 1 32,18 0 32,-17-20-63,-1-20-1,0 0-96,19 1 128,-39-22-192,20 2-32,-20-1-32,0 1-64,0-22-64,-20 22 0,1-21 64,-1 1-289,0 0 193,0 18-64,-1 2 288,3-1 0,18 40 96,-20-19 128,20 19 129,0 0-65,0 19 128,0 21 129,20-1-33,-2 2-127,3 37-65,-1-17-64,0 17-31,19-17-161,-19-2 32,20 0-160,-20-18 64,19-22-32,1 1 0,-1-20 32,1 0 32,-19-20-64,17-20 64,3 0-32,-21 1 0,0 0-32,-20-2 32,0 1-96,0 1 64,-20 0 0,20 18 96,-20 1-160,-1 20 96,1 0 0,2 0-32,18 20 0,-20 20 0,20 0 0,-21-1-32,21 2 64,21-2-32,-1-19-160,-2 19-353,23-19-480,-1-20-544,-1 0-833,21 0-2146,-21 0-8168</inkml:trace>
  <inkml:trace contextRef="#ctx0" brushRef="#br0" timeOffset="296973.6328">4546 10636 17712,'0'0'2563,"0"0"-1666,0 0 160,0 0-193,-21 19 33,21 21 32,-20-1-577,20 2-320,0-21 129,0-1-193,20-19 0,1 0 0,-21 0-225,20 0 33,-20-19-192,0-1 223,0-1 65,18 1 128,-18 0-64,0 20 64,0 20-96,0-20 288,0 41 33,0-2 31,21 1 64,-1 19-32,0-19-63,19 19-65,-19 0 0,0-18-96,20-2-32,-40 1 64,19-21-288,-19 22-128,-19-41-161,-1 20-63,0-20-257,0 0-640,0 0-1026,-19 0-1408,19-20-8874</inkml:trace>
  <inkml:trace contextRef="#ctx0" brushRef="#br0" timeOffset="297655.2735">4843 10934 17712,'-20'-41'2755,"20"21"-1762,-20-19 32,20 0 96,0-22-320,0 22-385,0-20-384,0 18-352,0 21 128,20 1-33,-20 19 65,20 19-96,-20 1-64,20 21 224,-1-2 192,21-19-96,-20 19 192,19-19 32,2 1-160,-1-1 128,-1-20 32,1 0 129,0 0-65,-21-20-32,21-1-128,-20 1-31,0 0-33,-20-19 64,0 19-128,0 1 64,0-2 0,0 1 0,-20 20 0,0 0-32,0 0 32,0 20-64,1 1 0,-1-2 96,20 21 32,0-1 225,0 2-193,20-2 96,-1 1-224,41-21 32,-21-19 128,22 0-64,-23 0 97,3-19-225,-1-1 32,-1 0-32,-19 1-32,0-22-129,0 21-63,-20-19 224,0 19-192,0-19 256,-20 18-160,0 21 160,0-20 0,20 40-96,-20-20 256,1 40-160,-1-20 65,20 19-97,0 22-64,20-22 32,-1 1-353,1-21-416,20 1-512,-1-20 192,1 0-640,0 0-1346,19-20-3203,-18 1-6310</inkml:trace>
  <inkml:trace contextRef="#ctx0" brushRef="#br0" timeOffset="297908.2031">5876 10595 14189,'-20'-39'3908,"-1"19"-1314,21 0-992,-20 20-417,0 20 0,20 0-224,-18-1-737,18 1-224,18 0 64,22 1-32,-19-2-64,17 1 64,3 0-160,-1-1 160,-1 1-32,-19 0 0,0 21 0,-20-22 128,0 21-64,-20-21-64,0 1 0,0 0-288,1 1-577,-1-21-897,20 0-1953,-20 0-8649</inkml:trace>
  <inkml:trace contextRef="#ctx0" brushRef="#br0" timeOffset="298552.7344">6749 10655 19218,'0'-19'2050,"0"19"-993,20 0 192,0 19 192,-1 21-320,-19-1-448,20 2-289,0-21-288,-20 19 0,20-19-96,0-1-288,-20 1-417,0-20-800,20 0-289,-20 0-1088,-20 0-2692</inkml:trace>
  <inkml:trace contextRef="#ctx0" brushRef="#br0" timeOffset="298900.3906">6808 10358 8872,'0'-20'8168,"0"20"-6503,0 0-1216,0 20 960,20 19 353,-20 20-353,20 1-416,20 19-417,-1-19-255,1-1-129,-20-19 192,19-19 33,1 18-225,-19-39 96,-1 20-64,-20-20-63,0 0-65,18-20 160,-18 1-64,0-1-160,0-1 64,0-19-64,0 21-128,21-21 160,-21 40-64,20 0-96,0 0 128,0 20 32,-1 0-128,21 19-320,0-19-865,19 21-801,-39-22-641,19 1-2434,-19 0-10538</inkml:trace>
  <inkml:trace contextRef="#ctx0" brushRef="#br0" timeOffset="299508.7891">8516 10417 13292,'-40'-40'1826,"20"21"224,-1-1 480,-17 20-864,17 20-513,1-20-192,-18 39 0,17 0-129,1 2-63,20 18 64,0 0-417,0 1-223,0-20-193,41-1-65,-23 2-255,22-21-256,1-1-289,-2-19-256,1 0-513,19 0-704,-19 0-1986,0-19-7912</inkml:trace>
  <inkml:trace contextRef="#ctx0" brushRef="#br0" timeOffset="299762.6953">8753 10556 15374,'-18'19'3171,"-3"1"-1633,21 21 319,-20-2-447,20 0 31,20 1-384,1 1-673,-3-22-191,23-19-65,-1 0 0,-1-19-32,1-1 0,-1-1-32,-39-19-64,0 21-32,0-21 0,-19 0-320,-21 0-321,20 21-288,-19-1-224,-1 0-353,19 1-383,-17 19-802,17 0-3042</inkml:trace>
  <inkml:trace contextRef="#ctx0" brushRef="#br0" timeOffset="300043.9453">8992 10575 16559,'40'61'2082,"-21"-42"-160,1 1-32,-20 0-673,20-1 32,-20-19-320,0 20-545,0-20-159,-20-20-33,20 20-224,0-19 64,0-1 64,0-19-160,20 18 0,-20-19 0,20 40 32,1-19 0,-3 19-32,2 19 64,21 21 96,-3 0-192,3-20-385,-1 19-704,-1-19-609,1 0-1505,-1-20-2338</inkml:trace>
  <inkml:trace contextRef="#ctx0" brushRef="#br0" timeOffset="300255.8594">9389 10297 15118,'20'0'5349,"-20"21"-3844,0 19-63,20 19-33,-1 1-192,1-1-608,0 0-449,20 1-448,-1-20-385,-19-21-288,21 1-416,-21 0-1058,-2-20-1889,-18-20-10346</inkml:trace>
  <inkml:trace contextRef="#ctx0" brushRef="#br0" timeOffset="300473.6328">9269 10456 17872,'0'0'2851,"0"-20"-1602,41 20 769,-2 0-256,1 0-993,19 0-609,1 20-192,-1-20-513,2 21-800,-23-1-353,3-1-1601,-21 1-3395</inkml:trace>
  <inkml:trace contextRef="#ctx0" brushRef="#br0" timeOffset="300651.3672">9846 10695 1281,'0'19'15022,"19"-38"-11819,-19 19-577,0-20-383,0-19-193,0 18-481,-19 1-480,19-19-384,-20 19-481,20-19-96,0-2-192,0 21-160,20 1-545,-1-1-384,1 20-545,20 0-576,-20 0-1217,19 0-2114</inkml:trace>
  <inkml:trace contextRef="#ctx0" brushRef="#br0" timeOffset="300958.9844">10322 10417 16815,'-60'0'2755,"21"19"-1666,-1 1 384,19 1 97,3 18 96,-2 1-609,0 19-609,20-19-320,20 19-32,0-39-64,-2 0-64,23 1 64,-21-21 32,0-21-32,-1 1-64,1 0 96,0 1-64,0-21 32,-20 21 0,0-2 96,0 1-128,0 20 33,0 0-1,0 20-64,0-20-97,0 21-415,20-2-513,19 1-993,-19-20-2434,21 0-11596</inkml:trace>
  <inkml:trace contextRef="#ctx0" brushRef="#br0" timeOffset="301500.9766">10958 10477 12363,'-41'-60'3556,"21"40"-1603,0 20-607,2-20 223,-23 20-95,21 20-385,0 0 96,-19-1-417,19 42-191,0-22 0,20 20 31,0 1-288,20-20-159,20-1-161,-1 2-257,22-21-255,-3-20-513,1 0-224,22-20-193,-22-1-1056,-19 1-737,-1-19-2306</inkml:trace>
  <inkml:trace contextRef="#ctx0" brushRef="#br0" timeOffset="301714.8438">11116 10238 15118,'0'-19'4548,"0"19"-2338,20 0-288,-20 19-256,20 21-577,-1 20-128,1-1-417,20 0-448,-20 1-128,39-1-224,-18-19-449,-3-19-224,3-2-384,-21-19-609,0 20-1473,-20-40-3107</inkml:trace>
  <inkml:trace contextRef="#ctx0" brushRef="#br0" timeOffset="302022.461">11156 10536 17744,'-20'-20'3139,"20"20"-1890,39 0 865,1 0-32,0-19-608,19 19-705,2 0-545,18-20-96,-20 20-32,1-21-64,-1 1-64,-18 1-96,-3-1-64,-38 0 32,0 20-33,-20 0 1,2 0 0,-23 0 64,1 0-32,-19 20 96,19 0-32,21-1 224,-21 22-32,20-21 32,20 19-64,0 0-32,20-19-128,20 0-224,-1 1-545,21-21-256,-1 0-257,20-21-447,-18 21-1218,-2-20-2595,-19-19-8037</inkml:trace>
  <inkml:trace contextRef="#ctx0" brushRef="#br0" timeOffset="302355.4688">11890 10456 12684,'-59'-20'4131,"18"20"-1824,23 20 63,-2 21-544,20-22-225,-21 21-576,21-1-256,41-19-449,-23 1-160,43-21-32,-22 0-64,21-21 0,-21-19-31,1 1-33,-20 0-289,0-2-95,-20 2-33,-20-20 450,0 19-162,0-20-159,-19 21 0,-1-20 224,20 18 0,-19 21 800,19 20 225,20 0-64,-20 20-224,20 21-33,0-2-31,20 0-321,19 20-64,1-18-256,19-2-288,21 1-513,-21-1-352,2 2-737,-2-22-512,-19 1-2146,-1 0-9225</inkml:trace>
  <inkml:trace contextRef="#ctx0" brushRef="#br0" timeOffset="303086.9141">13220 10258 16207,'-39'-39'929,"19"39"64,-20 0 416,1 19-160,-2 1 96,3 40 97,18-20-353,20 19-513,0 1-383,20-40-97,-2-1-96,23 1-64,-21-20-32,19-39-129,1 19-127,-20-21 160,0-18-32,-1 40 160,-19-21 96,0 19-97,0 21 33,0 0 193,0 21 31,20 19 96,-20 38-128,20-17 161,20 37-257,-1-18-32,-19 20 64,21-21-64,-23-20-64,2 1 96,1-21-96,-1 1 96,-20-21-64,-20-19 96,-1 0-224,-17 0-32,17-19-33,-19-1 129,1-19-128,-1-1-480,0-20-514,1 1-1088,39 0-288,0-2-2819</inkml:trace>
  <inkml:trace contextRef="#ctx0" brushRef="#br0" timeOffset="303318.3594">13657 10516 18577,'-20'-19'2402,"0"-1"-960,1-1 191,19-18-127,-20 19-545,-20-19-385,40-1-384,-21 19-256,21-18-256,21 19-160,-1 1-385,0 19-288,19 0-449,-19 19-1153,20-19-1665,19 0-10474</inkml:trace>
  <inkml:trace contextRef="#ctx0" brushRef="#br0" timeOffset="303659.1797">14114 10199 14637,'-60'20'3364,"40"-1"-1795,1 1 161,-1 0-353,20 20 64,0 0-288,0-21-768,20 1-225,19-20-128,-19 20 64,20-40 0,-21 20 32,1-20-64,0 1-64,0-1 96,-20 0-96,0-1 32,0 21 65,0-19-33,-20 19-64,20 0 96,-20 19-96,20 2 0,20-21-64,-20 20-257,20 0-351,1-20-193,-3 19-384,2 1-481,0-20-480,1 0-1794,-21 0-9288</inkml:trace>
  <inkml:trace contextRef="#ctx0" brushRef="#br0" timeOffset="304101.5625">14550 10417 17232,'40'139'1890,"-1"-59"-705,-19-2-160,0-17-289,21 18 129,-21-40-320,19 21-33,-19-40-159,0 0-321,-20-1 192,0-19 64,0-19-256,-20-1-160,-21-19 192,3-22-32,-3 2-32,1-21 64,1 1-64,-1-20 0,20-1 0,20 2-64,0 18 32,40 40 64,-20-19-32,0 40 192,19 19 321,1 0-65,-19 19-96,-1 21-384,-2 19 97,3-19-642,-21 19-256,0-19 64,0 20-288,0-40-480,-21-1-801,21-19-513,0 0-3395</inkml:trace>
  <inkml:trace contextRef="#ctx0" brushRef="#br0" timeOffset="304412.1094">14748 9999 6694,'21'-59'6086,"-1"40"-1634,-20 38-1185,20 1-833,0 40-672,-1-1-353,1 22-512,0-22-160,0 19-481,0-37 0,19-2-96,-19 1-128,0-21 129,-20-19-1,20 0-96,-20 0 128,0-19-192,19-1 192,-19 0-192,20-19 0,0 19 0,1 20-64,-1-21-32,-2 21-32,2 21 96,1-1-320,19 0-449,-22 19-961,3-19-960,19-1-2243,-20-19-10698</inkml:trace>
  <inkml:trace contextRef="#ctx0" brushRef="#br0" timeOffset="305129.8828">16297 10160 12299,'-59'-22'1474,"19"22"575,20 0-63,-19 22-352,19 17-1,0 0-159,0 20-289,20-18-320,20 18-481,0-39-160,0 19-96,19-39 1,1 0-33,-1 0 256,1-39-320,0 19 64,-21-19-192,1-1 32,0 0 32,-20 0 0,0 21 0,-20-1 0,20 0-64,-20 20 192,1 0-32,-1 20 96,20 19 96,0-19 129,0 0-321,20-1-32,19 2-224,2-1-289,-1 0-320,-1-20-448,1 19-897,-20-19-1505,19 0-4261</inkml:trace>
  <inkml:trace contextRef="#ctx0" brushRef="#br0" timeOffset="305556.6406">16674 10436 12940,'0'-19'4228,"0"19"-2499,0-40 578,0 21-354,-19-1-319,19-21-449,0 22-416,0-21-481,0 1-192,0 19-128,19-21-256,-19 22-289,0 19 1,20 0-65,0 0 225,0 19 95,1 3 193,17-3 64,-18 1 64,21 0 32,-2-1 32,1 1 65,19-20 31,-19 0 96,19 0-96,-39-20 32,0 1 0,0 19 1,-20-20-65,0 0-64,-20 1 128,0-3-160,0 22 32,-19 0 0,19 0 160,-20 22 129,20-3-97,-19 21 96,19-1 65,20 0-161,0-18-256,40 19 0,-1-21-769,21 1-512,19 0-449,0-20-1377,-18 0-7623</inkml:trace>
  <inkml:trace contextRef="#ctx0" brushRef="#br0" timeOffset="306150.3906">18263 10238 13901,'-20'-19'2626,"20"19"-1088,-20 0-193,0 0-64,1 39-96,-21-19-384,19 20-192,1 19-193,20-39-64,0 0-192,0-1-128,20-19 0,1 0 1,19 0-66,-21-39-63,1 19 0,0 1 64,-20-21 32,20 19 32,-20 2-32,-20 19 160,20 0 193,-20 0 95,20 19-31,-20 22-65,20-21-320,20 19 0,0-19-448,20 19-737,-1-18-417,1-21-896,-20 20-609,19-20-4805</inkml:trace>
  <inkml:trace contextRef="#ctx0" brushRef="#br0" timeOffset="306382.8125">18620 9940 15951,'0'-39'5349,"20"39"-3267,-20 0-577,20 20-256,0 19-256,-1 21-288,1-1-257,0 0-288,0 2-160,19-22-352,-19 1-160,20-21-481,-20 22-609,-1-41-288,1 20-1761,-20-20-6150</inkml:trace>
  <inkml:trace contextRef="#ctx0" brushRef="#br0" timeOffset="306565.4297">18500 10278 19890,'-18'0'3011,"36"-20"-2114,23 0 865,-1 1-513,19-1-705,0 20-544,1 0-1089,19 0-768,-20 0-834,2 0-3363</inkml:trace>
  <inkml:trace contextRef="#ctx0" brushRef="#br0" timeOffset="307302.7344">19830 9723 14765,'-38'0'1762,"-3"0"-449,41 19-127,-20 21 479,20 19-224,0 1-191,0-1-257,0 21-289,20-1-95,0-19-289,21-1 0,-2-19-159,21-21-129,19 2 0,-20-21-64,1 0-64,-1-40-193,0 20 1,-18-19-32,-21 19 31,0-19 65,-20-2 224,0 1-32,0 21 0,-20-21 32,0 19 32,-1 21-64,1 0 224,-18 21-224,17 19 160,1-21 1,0 40 127,20-18-32,0-1-64,20-21-128,21 1-320,-3 0-193,43-1-191,-22-19-641,0 0-705,21-19-1089,-21-1-3267</inkml:trace>
  <inkml:trace contextRef="#ctx0" brushRef="#br0" timeOffset="307650.3906">20764 9999 5509,'-20'-19'9128,"1"19"-6886,-1 0 97,0 19-417,-1 22-321,1-21-96,20 19-383,0-19-642,0 21-352,20-22-96,1 1-32,-1-20 32,0 0-32,19 0-128,-19 0-32,-20-20 64,20 1 0,-20-3 96,0 3 0,0-1 0,0 0-96,-20 20 64,0-19 32,0 38 160,20-19 0,-19 20-64,-1 0 32,20-1-192,0 3 0,20-3-416,19 1-449,1 0-801,-1-20-1185,1 0-2017,19 0-8938</inkml:trace>
  <inkml:trace contextRef="#ctx0" brushRef="#br0" timeOffset="307924.8047">21082 9980 16815,'-41'-20'1410,"41"20"-417,-18 20 64,18-20-64,18 19-193,2 2-191,21 19-225,-3-21-95,3 21 63,-1 1 64,-21-22 65,1 1-225,-20 0-32,0-1 193,-20 1-129,1-20-96,-21 0-128,20 20-64,-19-20-384,19-20-513,-21 20-352,41 0-257,-20 0-960,2-20-1250,18 20-8263</inkml:trace>
  <inkml:trace contextRef="#ctx0" brushRef="#br0" timeOffset="308155.2735">21359 9801 2017,'20'0'20404,"-20"0"-18835,0 20-512,0 21-128,0-2 96,0 0 32,0 20-576,0 2-289,20-2-288,1-18-353,-3-2-191,22-19-97,-19-1-672,-1-19-225,0 0-1249,-20 0-1281,0-19-8808</inkml:trace>
  <inkml:trace contextRef="#ctx0" brushRef="#br0" timeOffset="308339.8438">21240 10060 21043,'-39'-20'1986,"39"20"-833,20 0 353,-1-20-449,41 20-128,-1-21-417,20 21-448,-18 0-352,-3 0-160,-17 21-321,-1-21-865,-21 20-576,1 0-2082,0-20-12139</inkml:trace>
  <inkml:trace contextRef="#ctx0" brushRef="#br0" timeOffset="311873.0469">22412 9723 5925,'0'-41'1121,"0"41"449,0-20 223,0 20-127,0 0 192,0-20-257,0 20-416,0 0-192,0 0-160,0 0 192,0 0 64,0 0 96,0 20 32,20 0 97,-20 1-65,0 18-416,20 20-161,-20 2-223,19-2-129,-19 0-96,20 1-128,0-1-32,-20-20 0,20 2-64,-20-21 0,0 0-160,0-20-192,0 19-417,0-19-160,20 20-288,-20-20-192,0 0-449,0 0-672,0 0-2179,0-20-7655</inkml:trace>
  <inkml:trace contextRef="#ctx0" brushRef="#br0" timeOffset="312329.1016">22750 9862 2754,'18'-21'7976,"-18"21"-6759,20-20 1057,-20 20-448,0 0-513,0 0-288,-20 20-160,2 1 0,-2-2-1,-1 1 97,-19 0-96,21 19-96,-21-19 96,20-1 160,20 2-353,-20-21-127,20 20 31,0-20 33,20 20-1,20-1-127,-20-19-1,19 20-159,22-20-193,-23 20-32,3-1-192,-2-19-128,21 22-97,-21-22-159,1 19-673,-20 1-513,19-20-480,-39 20-1633,20-20-6503</inkml:trace>
  <inkml:trace contextRef="#ctx0" brushRef="#br0" timeOffset="432447.2656">833 11847 10313,'0'-21'3716,"0"-18"-2115,-21 19-416,21 20 417,-18-20-129,-2 1-672,-1 19-320,1 0-193,-18 19-128,17-19 160,-19 20 225,1 19-97,19-19-95,-20 21-225,20-22 32,20 21-160,0-21 128,20 1 128,0 0-128,39 1 161,-19-21-193,19 19 96,2 1-256,-2-20 64,-19 20 96,-20-1-32,0 1 32,-20 0 128,0-1-96,-20 22-128,0-21-96,-20 19-128,19-19-224,3 21-257,-23-22-640,21-19-737,0 20-865,20-20-2338</inkml:trace>
  <inkml:trace contextRef="#ctx0" brushRef="#br0" timeOffset="432729.4922">1031 12104 17488,'0'0'929,"0"0"-320,20 0 1152,-20 20-416,0-1-448,20 2-224,-20-1-161,20 19-63,1-19-129,-3-20 32,43 0-255,-23 0 63,3 0 32,-1-20-128,-21 20 32,-19-19-160,20-21 32,-20 19-192,-20 21 32,1-19-193,-21-1-480,-1 20-608,-17 0-929,17 20-1506,2-20-9192</inkml:trace>
  <inkml:trace contextRef="#ctx0" brushRef="#br0" timeOffset="432997.0703">833 12482 21204,'-39'20'1313,"19"-20"-1217,20 0 1377,0 0 161,0 0-545,20 0-609,-2 0-448,23 0 257,-1 0-321,-1 0 128,21 0-32,-21 19-224,21-19-193,-1-19-159,2 19-161,-2 0-288,20 0-832,-39 0-1539,19 0-3810</inkml:trace>
  <inkml:trace contextRef="#ctx0" brushRef="#br0" timeOffset="433217.7735">1626 12006 24182,'0'-21'353,"-18"1"-1410,-2 20-865,20 0 737,20 0-128,-2 20-1634</inkml:trace>
  <inkml:trace contextRef="#ctx0" brushRef="#br0" timeOffset="433393.5547">1826 12282 22581,'0'22'1537,"0"-22"-1729,19 19 224,-19-19 96,0 0-512,0 0-1570,-19 0-2850</inkml:trace>
  <inkml:trace contextRef="#ctx0" brushRef="#br0" timeOffset="434816.4063">2322 11826 12587,'-20'-39'4677,"20"39"-3140,0 0-1024,0 0 256,0 19 672,0 1-352,0 21-384,20 18-321,19 21-96,-19-21-160,21 19 32,-3-17-160,-17-2 193,-21-18-418,20-22-127,-20 1-513,20 0-448,-2-1-769,3-19-801,-21 0-3234</inkml:trace>
  <inkml:trace contextRef="#ctx0" brushRef="#br0" timeOffset="435057.6172">2539 11867 14958,'-18'0'3075,"18"0"-1218,0 0-640,0 19 257,0 21-193,0-1-640,0 21-193,18-1-224,3 0-96,19 2-31,-20-22-129,19 0 32,-19-17-353,0-22-576,-20 19-544,20-19-769,0 0-1410,-1 0-3362</inkml:trace>
  <inkml:trace contextRef="#ctx0" brushRef="#br0" timeOffset="435287.1094">2124 12143 16527,'0'21'1730,"-20"-21"-353,20 0-640,20 0 1441,-1 0-449,41 0-768,-1-21-480,20 2-257,-19-1-128,20 0-32,-22 1-320,-17 19-128,-1-20-481,-1 20-929,-19 0-1601,-20 0-2274</inkml:trace>
  <inkml:trace contextRef="#ctx0" brushRef="#br0" timeOffset="435467.7735">2361 12263 15951,'-59'60'2178,"39"-60"-1602,0 0 449,20 0 1057,20 0-544,20-19-545,19-3-641,20-17-288,21 19-128,-20-19-320,-21 19-738,0-1-1184,-19 21-1537,19 0-5766</inkml:trace>
  <inkml:trace contextRef="#ctx0" brushRef="#br0" timeOffset="435786.1328">3315 12104 18321,'-41'0'1858,"41"0"-1058,-20 0 418,20 20-33,-18 20-160,18 0-193,0-21-479,18 21-97,2-21-32,0 3-64,1-22-64,-1 19 1,-2-19 31,23-19-96,-21-3-64,0-17-225,-20 0-95,-20-1 128,0 19-32,-21 2 63,3-1-95,-23 20 288,22 0-288,-1 0-417,40 20-480,-20-20-1537,20 19-3332</inkml:trace>
  <inkml:trace contextRef="#ctx0" brushRef="#br0" timeOffset="436027.3438">3732 12263 19538,'-41'-40'1986,"21"1"-1249,-19-2 288,-1 2-225,1-20-287,-1-1-257,0 1-224,21 0-32,-1 18-128,20 2 192,0-1-192,20 21-256,-1 19-257,1 0-416,20 19-673,-20 1-1825,19 0-6823</inkml:trace>
  <inkml:trace contextRef="#ctx0" brushRef="#br0" timeOffset="436204.1016">3274 12065 20563,'-79'19'1890,"59"-19"-1506,40 0-224,0-19 865,39-21-160,2 21-609,-2-2-256,1 21-1217,-1 0-1441,20-20-2339</inkml:trace>
  <inkml:trace contextRef="#ctx0" brushRef="#br0" timeOffset="437345.7031">4248 12084 10762,'19'80'1857,"21"-40"610,-20-1-417,0 0-737,0-17-128,-20-3-160,19-19-128,-19 20-32,20-20-97,-20-20-95,20 20-192,-20-41-193,0 2-160,-20 0-160,0-1 96,1 0-32,-21-19-32,20 19-288,0 0 31,0 0 97,20 21 96,0-1 96,20 20-128,0 0-96,20 0 288,-20 20-288,19-1-32,1 1-257,-1-20 1,1 20-1,19-20 1,-18 0 192,-21 0 160,19 0 63,1 0 97,-20 0 65,0 21 191,-1-21 160,-19 0-63,20 0 191,-20 0 33,0 0-97,0-21-352,0 1-64,-20 0 1,1 1-161,-1 19 160,0-20-32,0 20-64,0 0 0,1 0 0,-1 39 160,0 1-32,20 0 160,-20 19-96,20-19 33,20 20 31,0-21-128,19-19-32,1 19-128,19-39 32,1 0-160,19-19-321,-20-1-736,2 0-993,-2 1-1986,-39-1-8648</inkml:trace>
  <inkml:trace contextRef="#ctx0" brushRef="#br0" timeOffset="437809.5703">5080 11906 19442,'21'79'1858,"19"-39"-513,-20 0-96,0-1-256,19 0-288,-19-18-321,0-1-96,0 0-127,-1-20-97,-19 0 32,0 0 128,0-20-128,0 0 96,-19-1-320,-1 2 0,0-1 96,0-19-160,20-20-33,-20 18-223,20 2 384,0 19 128,20 20-192,0 20 128,0-1 0,0 42-64,19-22 128,2 0 64,-21 1-32,18-21-128,-17-19 96,-1 21-32,-20-21 32,20 0 32,-20 0 32,-20-21 1,20 2-33,0-21 192,-20 21-96,20-21-192,0 21 32,20-2 32,0 21-64,-1 0-96,21 21 64,0 18-416,-1-19-321,1 19-897,-1-19-2145,21-1-6983</inkml:trace>
  <inkml:trace contextRef="#ctx0" brushRef="#br0" timeOffset="438164.0625">5975 11945 18705,'-20'-39'1986,"0"39"-1121,0 20 320,-19-1 32,19 21-160,-1 20-224,1-1-256,20-20-289,20 2-192,1-21 32,17-1-128,-17-19 64,19 0-32,-1-19-64,1-1-96,-20 0 0,0-1-32,-20 2-65,20-21-127,-40 1 64,20 19-32,-20 1 159,0 19 65,0 0 32,20 0-32,-20 19 32,20 1-160,0 0-513,20-1-608,0 1-993,0 0-225,0-20-832,19 0-4228</inkml:trace>
  <inkml:trace contextRef="#ctx0" brushRef="#br0" timeOffset="438375.9766">6173 12084 8488,'21'0'6149,"-21"0"-3074,18 0-320,2 0-97,1 20-736,-1 0-705,0-1-864,-2 2-257,3-1-449,-1 0-159,0-20-321,0 19-928,-20-19-2179,0-19-4965</inkml:trace>
  <inkml:trace contextRef="#ctx0" brushRef="#br0" timeOffset="438567.3828">6094 11787 18033,'-40'-20'832,"40"0"-1152,0 20-2082,0 0-7079</inkml:trace>
  <inkml:trace contextRef="#ctx0" brushRef="#br0" timeOffset="439113.2813">6471 12025 15214,'0'0'2819,"0"0"-1826,20 20 1024,-20 0-607,19 19-545,1-19-289,-20-1-159,20 22-33,-20-41-96,20 20-160,-20-20 129,0 0-225,0-20 256,0 20-192,0-20-32,-20-1 0,20-18-64,0 19 32,0 1-96,0-1 64,0 0-96,0 1 160,20 19-64,0 0 0,19 19 96,-19 21-96,21-21 0,-3 21-32,3-21-416,-2 2-225,1-1-640,-20-20-865,0 0-1282,0 0-4515</inkml:trace>
  <inkml:trace contextRef="#ctx0" brushRef="#br0" timeOffset="439540.0391">7008 11945 20435,'0'0'2370,"18"20"-1601,-18 21 320,20-2-192,0 0-161,1 1-287,-21 0-257,20-20-128,-2 0-160,3-20-192,-1 0-417,-20 0-608,20 0-961,-20-20-2115,0 0-10985</inkml:trace>
  <inkml:trace contextRef="#ctx0" brushRef="#br0" timeOffset="439732.4219">6888 11747 15758,'0'-19'1186,"0"-1"-1186,20-1-193,-1 21-383,1 0-1442,-20 0-3363</inkml:trace>
  <inkml:trace contextRef="#ctx0" brushRef="#br0" timeOffset="439954.1016">7186 11867 14349,'59'118'2915,"-19"-78"-1153,-1 19 480,1-39-256,-20 19-545,0-18-320,-1-1-384,1-20-289,-20 0-192,0 0-128,20-20 161,-20-1-97,-20 2-256,20-21 32,0 1 32,-20 0-160,20-2 128,0 21 32,20 20-32,-20 0-65,20 0 33,-20 20 64,41 0 0,-23 20-480,23-20-417,-1 0-416,-1-1-577,1-19-1505,-20 0-3043</inkml:trace>
  <inkml:trace contextRef="#ctx0" brushRef="#br0" timeOffset="440380.8594">7980 11847 15694,'20'-80'4292,"-20"60"-2338,-20 20-897,20 0-256,-21 20 0,1 19 96,2 2-225,18-2-512,-20 1-160,40-1 64,-20 2-128,38-2 0,-17-39-64,-1 20-160,0-20-32,-1-20 31,-19 0-63,0-20-160,0 20 31,0 0 257,-19 1 352,19 19-96,0 0 32,0 19 224,0 1 1,0 40 191,19-1 161,1 0-257,20 2 193,-20-2-33,19 1-256,-39-20-95,20-1-65,-20-19 0,0 20-96,-20 0 64,0-1-288,-19 0-385,19 2-544,-20-21-929,1-20-1793,19 0-8265</inkml:trace>
  <inkml:trace contextRef="#ctx0" brushRef="#br0" timeOffset="441106.4453">9032 11926 4676,'-40'-20'1858,"40"20"1921,-20 0 257,20 20-1249,0-20-609,0 0-417,0 0-511,20 19-193,0-19-353,-20 20-63,20-20-385,-1 0-96,1-20-32,0 20 65,-20-39-193,20 19 160,-20 20-32,-20-19-160,0 19 160,-19 0-128,19 0 32,-20 19-64,20 21 0,-19-21 32,19 21-64,0 0 64,20 0 32,20-1 0,0-19-64,19-1-64,21-19-289,-1 0-511,2 0-418,-3-19-928,1-1-897,2 0-2402</inkml:trace>
  <inkml:trace contextRef="#ctx0" brushRef="#br0" timeOffset="441498.0469">9369 11847 14894,'-20'39'2434,"20"-19"-929,0 0 33,0 39 320,0-19-289,0 0-384,20-1-512,0-19-385,0-1-192,19-19 32,-19 0-128,0-19 128,20-1-96,-40 0-96,21-19-224,-21 19 128,0-40-32,0 21 32,-21-20 31,1-2-479,-20 2 95,1-21 65,-1 21 256,20 20 160,-19-2 96,19 2 384,20 39 193,-20 0 32,20 0-161,0 19-160,20 1 33,0 21-193,-1 18 0,21 0-160,0 1-32,-1-1-416,1 21-353,19-40-544,-19 19-513,1-19-1601,-23-20-4901</inkml:trace>
  <inkml:trace contextRef="#ctx0" brushRef="#br0" timeOffset="442337.8906">10083 11867 12812,'21'-20'4484,"-21"-1"-3940,-21 1-159,21 20 928,-20 0 353,2 20-129,-23 1-384,21 18-576,20 1-161,-20-1-192,20 2-64,0-22-192,20 1 32,0-20-64,1 0-64,-1 0-64,-2-20 32,2-20 224,1 20-192,-21 0 96,20 1 224,-20-1-128,0 0 64,0 20 0,0 20 64,0 0-31,0 19 63,20 2-192,-2 18 192,3-20 32,19 21-96,-1-1 1,1-19-97,-20 20-96,0-20 0,0-1 32,-20-19 0,0-1-129,-20 2 1,0-1-64,0 0-64,0-1-64,-19-19 31,19 0-223,-20 0-289,19-19 161,3-21 383,-2 0-95,20-19 192,20-22 192,-2 22 256,23 20 128,-21-2 321,0 2-64,19 0 64,-19-1-257,20 0 193,-20 0-321,-1 1 96,-19 0-352,20-2 33,-20 2-97,20-1-128,-20 21-97,0 19 1,-20 0 96,20 0-192,-20 19 192,20 21 96,-19-1-192,-1 21 192,20-1 0,0 2-33,-20-2-31,40-20-32,-20 0 0,20-18-160,-1-1-449,1 0-256,21-20-544,-21 0-801,18 0-2018,-17 0-7207</inkml:trace>
  <inkml:trace contextRef="#ctx0" brushRef="#br0" timeOffset="442598.6328">10759 11767 18353,'-40'20'2082,"20"-1"-1345,0 22-65,1-2 193,19 1 224,-20-21-416,40 21-385,-1-19-416,21 18 32,19-19 160,-19-1 0,19 1-128,-19 19 160,-19-18-96,-1-1 32,-2 0 32,-18-1-32,-18 1-64,-2 0-481,-1-20-864,1 19-2050,0-19-6246</inkml:trace>
  <inkml:trace contextRef="#ctx0" brushRef="#br0" timeOffset="443363.2813">11871 11449 11755,'0'0'3907,"0"0"-2145,0 0 800,0 0-191,19 0-706,-19 20-416,20-20-320,0 39-224,0-19-128,0 1-289,19 18-96,21-19-160,-21 0 32,22-1 0,-2 1-32,1 0-96,-1-20 0,-19 0-96,-1 0-32,-19 0 128,0 0 64,-20 21 0,0-1 96,-20-1-160,0 21 32,-19-1 64,-1 2 128,0-2-96,1-19-128,-1 19 64,19-19-224,3 1-225,-2-21-384,20 0-480,20 0-865,-2 0-1025,3 0-1922,19-21-7623</inkml:trace>
  <inkml:trace contextRef="#ctx0" brushRef="#br0" timeOffset="443560.5469">12645 11945 20435,'-21'40'993,"1"0"-481,2-20 834,-2 19-354,-21 1-447,21 0-417,1 0-384,-1-21-545,0 1-704,0-20-2019,20 20-5092</inkml:trace>
  <inkml:trace contextRef="#ctx0" brushRef="#br0" timeOffset="444231.4453">13339 11410 15822,'0'0'2723,"0"0"-929,0 0 288,0 20-128,0-1-609,20 21-384,0-21-225,1 22-223,-3-2-225,2 1-160,1-1-64,-1-19-192,0 21-288,-2-22-545,-18 1-576,0 0-1026,0 19-2113,-18-18-10154</inkml:trace>
  <inkml:trace contextRef="#ctx0" brushRef="#br0" timeOffset="444432.6172">13379 11945 12139,'0'0'8424,"21"0"-6630,-21-19-1,18 19-191,23 0-737,-21-20-577,18 20-64,3 0-160,-1 0-384,-1 0-321,1 0-127,-1 0-802,-19 0-1217,0 20-1088,0-20-6055</inkml:trace>
  <inkml:trace contextRef="#ctx0" brushRef="#br0" timeOffset="444810.5469">13657 12065 17296,'40'0'2178,"-1"0"-897,-19 0 128,0 39-544,-20 0-288,20 2 63,-20-2-543,0 1-1,0 20 0,-20-40 224,0 19-96,0 1-128,0-40-96,-19 19 0,19-19 0,0-19 64,0-1-96,20-19 96,-19-1 225,19-1 159,19 22 225,-19-1 63,20 20-223,0 0-257,0 0-160,0 20 0,19 21-128,-19-22-288,20 1-160,-1 0-609,-19-1-289,1-19-1088,-1 0-2691</inkml:trace>
  <inkml:trace contextRef="#ctx0" brushRef="#br0" timeOffset="450579.1016">14114 11687 1505,'0'0'3715,"0"-20"-608,19 20-768,-19-20-1,0 20-192,0-19-481,0 19-287,0-20-257,0 20-160,0 0 128,0 0-192,0 0-65,0 0-159,0 0-257,0 20 193,0-20 0,20 19-97,-20 1 1,0 0-1,20 21-96,0 18 161,-20-20-97,21 21-63,-3-1-129,2-19 64,0 20-256,1-21 33,-1 1 159,-2 0-192,-18-20 96,21 0-64,-21-20-160,20 19 96,-20-19-64,0 20-64,20-20-96,-20 20-192,0-20-289,0 0-224,0 0-288,0 0-448,20-20-417,-20 20-1922,0-20-6470</inkml:trace>
  <inkml:trace contextRef="#ctx0" brushRef="#br0" timeOffset="451368.1641">14629 11747 11018,'0'-19'2434,"0"19"-1153,0 0 513,0 0 544,0 0-736,0 0-481,0 19-288,-19 21-33,-1-21-95,0 22-192,0-2-129,-19-19-128,19 19 33,0-19-33,0 0-32,0-20 96,1 21-160,19-21 33,-20 0 191,20 0-192,0 19 160,0-19 65,0 0-33,0 0-31,0 0-385,0 20 480,0 0-448,0-20 96,0 19 0,0-19-32,20 20 0,-20-20 32,0 0 32,0 0 65,0 0 31,0-20-96,0 20-32,0-19-32,0 19-32,0 0-32,0 0 0,0-20 64,0 20-64,0 0 0,0 0 0,0 0 0,0 0 0,0 0 0,0 0-32,0 0-32,0 0 128,19 0-32,-19 0-32,0 0 0,20 20 160,0-20 33,0 19-257,0-19 128,-1 20 0,21-20-32,0 20-32,-21-20-160,21 19 384,-20-19-256,21 0-289,-23 0-223,3 0-225,-1 0-192,0 0-480,0 0-609,-20 0-2210,0 0-6438</inkml:trace>
  <inkml:trace contextRef="#ctx0" brushRef="#br0" timeOffset="456437.5">15226 11826 7623,'-20'-39'2690,"20"19"-480,0 0 513,0 1 0,-20-1-674,20-1-543,-21 1-417,21 20 32,0 0-32,-20 0-320,20 41-161,0-21-95,-18 39-33,18 1-31,0 19-225,-20-20 64,20 1-192,20-1-192,-2-20 128,2-18 64,1-1-32,19 0-352,-1-1-32,1-19-193,-1 0-480,1 0-352,0 0-1506,-1 0-1665,-19 0-8937</inkml:trace>
  <inkml:trace contextRef="#ctx0" brushRef="#br0" timeOffset="457149.4141">15483 11906 13708,'0'0'2723,"0"0"-737,20 0 416,-20 20-448,0-1-481,0 21-351,0 0-290,0 0-127,21-21-257,-21 21 161,20-21-225,-2 2 97,-18-21-257,20 0 32,1 0 97,-21 0-129,0-21-64,0 2 32,0-1-128,0 0 0,0-19-96,0-21-224,0 20 576,0 1-352,0 19 128,20 1-192,-20 19 64,20 0-96,-20 39 96,19 0-64,1 1 192,0 0-96,0 0-32,19-1-64,-19-19 32,20 20 0,-20-20-160,-1-20-65,1 20-447,-20-20-321,20 0-321,-20 0 1,0 0-545,0 0-1313,0 0-3363,0 0-5990</inkml:trace>
  <inkml:trace contextRef="#ctx0" brushRef="#br0" timeOffset="457386.7188">16040 12045 21204,'18'-20'2274,"23"1"-1506,-21 19 257,0-21-832,-1 21 511,1 0-1024,0 0 544,20 21-448,-21-21-449,1 0-608,0 19-1217,-20-19-1346,20 0-10313</inkml:trace>
  <inkml:trace contextRef="#ctx0" brushRef="#br0" timeOffset="458075.1953">16536 11826 15502,'-20'-39'3524,"20"39"-1346,0 0-225,0 0-31,0 0-609,0 19 1,0 22-578,20-2-511,0 1 63,-20-1-256,19 2 64,1-22-160,20 21-320,-20-21-65,-1 1-255,1-20-193,0 0-417,-20 20-671,0-20-1891,0 0-4740</inkml:trace>
  <inkml:trace contextRef="#ctx0" brushRef="#br0" timeOffset="458315.4297">16694 11708 12619,'40'0'8809,"-19"20"-6855,17-1-321,3 21-384,-3-1-160,3 2-416,18 18-257,-19-20-319,-20 21 191,19-40-673,-39 19 289,20 1-96,-20-21-288,-20 2-866,1-1-223,-1-20-1762,0 0-7624</inkml:trace>
  <inkml:trace contextRef="#ctx0" brushRef="#br3" timeOffset="471057.6172">3254 11410 3138,'-99'0'4325,"60"0"-3108,-1 0-384,1 0-129,19 0 1,-20 20-449,1-20-64,-1 0 513,-1-20 128,3 20-289,-3 0-127,2-20 351,-1 20-63,20 0-449,-19 0-128,-1 20-128,-21 0-512,3-1-801,-1 1 96,-2 0 608,22-1 289,-1 1 127,0 1 193,21-21 97,-21 20 703,20-1 449,-19-19-640,-1 20-353,-1 0 33,3-1-97,17 1-128,21 0-64,-20 1 0,20-1-32,-20-1 0,20-19 0,0 20 32,-18 0 0,18-1 0,0 1 0,0 21 0,0-22-32,0 1-64,0 0 192,0 19-160,0-19 64,0 20-32,0-20-64,-21 19 63,21-19 1,0 19 64,-20-18 65,20-1 159,20 0 160,-20 19-160,21-19-127,-21 21-65,0-22 0,18 21-64,-18-21 0,20 21-128,-20-21 128,20 2 0,-20-1 32,21 0 0,-1-1-32,-2 21 64,3-21-32,19 1 32,-20 21-32,19-22 0,-19 1 0,0 0-32,19-1 64,1 1 64,0-20 64,19 0 0,0 21-63,2-21-65,-2 0-32,1 20-32,-1-20 32,1 0-32,-1 20 160,20-20 96,-18 0 96,18 0-159,0 0-97,0 0-64,20 0 32,1 0-64,-20 0-96,19 0 0,1 0 96,-21 0 0,20 0 32,0 0-32,0 0 0,1 0 0,-1 0 0,0 0-32,0 19-65,0-19 1,1 0 64,19 0-32,-20 0 64,0 0-32,21 20 64,-21-20-32,20 0 96,-19 20 0,-1-20 33,0 0-65,19 0 0,-19 19 0,0-19 0,21 0-32,-21 0 32,20 0-96,1 0 32,-21 0 0,0 0 0,21 0 0,-21 0 0,20 0 0,-20-19-32,21 19 64,-2 0-64,1-20 64,0 20-32,1 0 0,-1 0-64,-20 0 0,21 0 0,-2-20 32,1 20 32,0 0 0,1-19 0,-1 19 32,-20 0 0,21 0-64,-3 0 64,3 0-32,-1 0 0,21 0 32,-22 0 32,1 0-32,-20 0 0,21 0-64,-1 19 32,0-19-96,1 0 64,-3 0 32,23 0-32,-21 0 64,1 0-32,-1 0 0,-1 0 64,1 0-32,1 20 0,-1-20-64,0 0 32,1 20 0,-2-20 0,1 0 0,0 0 32,-19 0 32,19 0 64,0 0-64,1 0-32,-2 0 0,1 0-32,0 0 0,1-20 0,-1 20 0,-1 0 0,1 0 32,1 0-32,-1-20 32,0 20-64,1 0-160,-2-19-64,1-1 96,0 20 96,1-20 32,-1-1 0,19 1 32,-18 1 0,-1 19 32,0-20-64,1 0 64,-1 20-32,-1-19 0,-19 19 0,20-20-32,1 20 32,-21-21-65,0 21-127,0 0-64,1-20-32,-21 20 64,20 0-1,-18 0 33,-2 0-32,0 0 96,0-19 0,20 19 0,-39 0 128,20 0-64,-1 0 96,-19-20-32,19 20 64,-20 0 96,2-20-64,18 20-64,-20-19-32,1 19 0,19-20 0,-20-21 0,20 2 0,-19 0 32,-1-1-64,-18-1 32,-1 22 32,-21-1-64,21-19 32,-20 19-64,-20-21 32,20 2-128,-1 0 64,1 19 64,0-19-1,-20-2 33,0 21 0,0-19 0,-20 0 641,0-2-289,1 2-95,-1-1-193,-20 21 0,1-22-128,-1 21-257,-19 0-127,18 1 128,-38-1 63,19 0 65,-19 1 96,0 19 64,0-41 32,-2 21 0,-18 20 32,20-19-32,0 19 0,-20-20 0,19 20-160,-19-20-192,0 20-129,0-19 193,0 19 224,-1 0 32,1-20 96,0 0 32,0 20 32,-2-21-64,2 2-32,-1 19 160,1-20-160,0 20 0,0-20-32,0 20 33,-1 0-66,21-19 33,-20 19 33,0 0-33,20-20 0,-20 20 32,-1 0 32,1 0-64,0-20 0,0 20 0,-1 0 0,20 0 0,-19 0 0,-1 0 0,1 0 0,-19 0 0,19 0 0,-20 0 0,20 0 0,-1 0 0,1 0 0,0-19 0,0 19 32,-1 0-32,-19 0 0,20 0 32,-21-22 32,1 22-64,20 0-32,-21 0-32,21-19 0,-20 19 32,20 0 0,-1 0-33,-17 0-31,-3 0-128,1 0 96,-1 0 32,1 0 64,0 0 0,1 0 32,-22 0 0,21 0 0,-21 0 0,3 0 0,17 0 0,-19 0-64,21 0 64,-2 0-96,1 19 64,-21-19 0,21 0 32,1 0 0,-1 22 0,0-22 32,19 0 96,-19 0-32,20 0-32,-1 19-64,-19-19 32,20 0-64,-20 0 32,19 0-32,1 0 32,0 20 0,0-20 0,-1 0 0,-19 20 0,20-20 0,0 0 32,-19 0-32,19 0 0,-1 19 0,0-19 0,0 20 0,1-20-32,0 20 32,0-1-32,-1-19-96,1 21 64,-19-1 32,18-20 0,21 20 64,-21-20 64,21 0 32,-20 19 160,20-19 97,0 0-193,-2 20-96,2-20-32,-20 0-64,20 20 32,0-20-32,18 0-32,-18 0 32,20 0 0,-21 0 32,21 0-32,0-20 32,-1 20 32,1 0-32,-2 0-32,2-20 32,-20 20 0,19-19-32,-19 19 32,0 0 128,18 0 321,2 0-1,-20 0 1,0-20-193,19 20-96,-19-20 0,-1 20 65,20 0-65,-19-21-128,20 21-32,-22-19 0,-18 19 0,20 0-32,0 0 0,0 0 0,18 0-481,3 0-928,-1 0-1570,-2 0-6822</inkml:trace>
  <inkml:trace contextRef="#ctx0" brushRef="#br3" timeOffset="472582.0313">15483 11449 864,'0'0'-128</inkml:trace>
  <inkml:trace contextRef="#ctx0" brushRef="#br3" timeOffset="474174.8047">15603 11508 544,'0'0'1634,"0"0"191,20-19-95,-20 19-289,0 0-672,0 0 320,0 0 641,0 0-513,0 0-224,0 0-96,0-20-225,20 20-351,-20 0-65,0 0 128,0 0 289,0 0-65,19-20 33,-19 20 64,20 0-33,0-19-127,-20 19-129,20-20-288,0 20 0,-1-20-128,-19-1 129,20 21-97,-20-19 64,0-1-96,0 0 128,0 1-64,0-1 128,0 0-64,0 1-64,0-3 0,0 3-32,0-21-64,0 1 64,-20 19 0,20-20-64,0 0 32,-19 1-128,-1 0 128,0 18 96,20-38-128,-20 19-32,0 1 96,1-22-32,19 22 32,-20-21-32,20 1-32,-20 19 64,20-20-32,0 1 0,-21 0-32,21-1 160,-20 1-64,20 0-32,-18-2-32,18-18 0,-20 19 0,20-19 0,-21 19-64,1-19 32,20 19-32,-20 1 96,0-21-64,1 21 0,-1-20 32,0 19 0,0-19-32,0-1-32,1 1 224,-1 19-128,20-19-64,-20-1 64,0 1 0,-1 19-96,3-19 160,-22 19-96,19-19-32,1 19 64,2-19-32,-2 20-32,-1-21 0,1 1 225,-19 19-97,19-19-32,0 19 0,0 1-32,0-2-64,1 2 0,19 0 96,-20 19-64,0-19 0,0 19-32,20-20 0,-20 20 128,1-19 128,19 19 64,0-19-224,0 19 129,-20 1-97,20-2-32,0 2-32,0 0 0,0-1 32,0 0-64,0 0-64,0 1 192,0-2-96,0 2 64,0-1 0,0 1 0,0-2-32,0 2-128,20 19 192,-20-19-64,0 0-32,0-2 193,0 2 127,-20 19-160,20-19-128,0 17 0,0 3 64,0-21-128,0 21 32,0-1-96,0 20 128,0-20-64,0 20 0,0-19 193,0 19-193,-20 0 96,20 0 32,0 0-96,0 0 0,0 0-160,0 0 192,0 0-128,0 0 64,-20 19-64,20-19 0,-21 20 0,3-20-1,-2 20 65,-1-1 65,1-19-97,0 20-33,0-20 130,20 20-33,-19-20-32,19 0 32,-20 0 96,20 0 64,0 0 64,-20 0-32,20-20-31,0 20 63,20 0-224,-20-20 32,20 1 64,-1-1-128,21 0-32,-20 1 64,1-2-32,17 21 0,-17 0 192,-1 21 128,0-2 97,0 1-289,-1 19-64,21-19-608,0-20-321,-1 20-577,21-20-736,-21 0-1441,-19 0-4100</inkml:trace>
  <inkml:trace contextRef="#ctx0" brushRef="#br3" timeOffset="477064.4531">13756 5870 1569,'-20'0'2626,"0"-20"-2978,20 20 448,-19 0 32,19-19 289,-20 19 800,0 0 705,20-20-385,-20 20-768,0 0-289,20 0 129,-19-20-193,-1 20-63,0 0-97,-21 0 96,23-19-63,-2 19-33,0 0 0,-21 0 192,23 0-63,-3 0-33,-19 0 129,20 0-129,-19 0-128,19 19-96,-20-19 32,21 20 33,-21-20-129,0 20 32,1-1-64,19 1 0,-21 1-32,3-1 32,17-1-32,1 1 64,0 0 32,20-1-96,0-19 96,-20 20 0,20 1 64,0-1 97,0 0-1,0-1-96,0 1-96,0 0 32,0 19-32,20-18-32,-20-1-32,20-1 32,0 1 32,1 19-64,-1-19 32,-2-20 32,2 20-32,21 1-32,-21-2 0,19 1 32,-19-20 0,20 20-32,-21-1 0,21-19 0,0 0 0,-1 20 32,1-20-32,-1 0 0,2 0 0,-1 20 0,-1-20 0,1 0 33,19 0-130,-19 0-31,-1 0 64,21 0 32,-19 0 32,-23 0-32,23 0 32,-1 0 0,-1 0 0,-19 0 0,20 0 32,-1 0 0,1 0-64,-1 0 64,-19 0-64,20 19 32,-1-19 32,1-19-32,1 19 0,-2 0 32,1-20-32,-1 20 32,21 0 96,-21-20 33,1 20-65,0-19-96,-1 19 32,1-20-64,1 20-32,-2 0 96,1-20-64,19 20 0,-19 0 32,-1 0 0,1-19 0,0 19 0,-1 0 32,2-21-32,-3 21 0,-18 0-32,21 0 64,-3 0-64,-17 0 32,19-20 0,-20 20 0,19 0-32,-19 0 32,20 0 0,-1-20 0,-19 20 0,21 0 32,-21 0-64,18 0-33,-17-19 1,19 19 32,-1 0 32,-19 0-96,20-20-32,-1 20 96,1 0 32,-1 0 0,1-20 0,-20 20 0,19 0 64,2-19-32,-1 19 0,-1 0-32,-19-20 0,20 20 0,-1 0 0,-19 0 0,20-21 0,-1 21 0,-19 0 0,20 0 0,-1-20 32,-19 20-32,21 0 96,-3-19 0,-17 19-63,19 0-33,-1 0 32,-19 0-32,20 0-32,-1-20-1,-19 20 33,20 0 0,-19 0 0,-3 0 0,22-20 0,-19 20 0,17 0 0,-17 0-32,-1 0 64,20-19-128,-21 19-64,1 0 0,20 0 64,-20 0 0,-1-20 96,21 20-32,-20-20 64,0 20-32,-1-21 32,1 21 32,0-20-64,0 20 32,-20-19 32,21 19-64,-1-20 0,-20 20 0,18-20 0,3 1-32,-1 19 64,0-20-32,-20 20 0,20-21 0,-1 1 0,1 20 0,0-19 0,0 19 0,0-20 0,-20 20 32,19-20 0,-19 1 0,20 19-32,-20-20 0,0 0 64,20-1-32,-20 21-32,20-19 128,-20-1-32,0 0-128,20 1 32,-20-1 0,0 0 0,19 1 0,-19-2 0,0 1 32,0 20-32,0-20-32,0 1 64,-19-1-64,19 20 0,-40-20 32,20 20-32,0-19 32,-19 19 0,19-22-96,-20 22 32,1 0 32,-1-19 0,19 19 64,-17 0-64,-3-20 32,21 20 0,-19 0-96,-1 0 160,0 0-96,1 0 0,-21 0 0,21 0-32,-1 0-32,-19 0 64,18 0 0,3 0-32,-3 0-192,1 0-65,1 0 1,-1 20 0,-19-20 159,19 0 161,-19 0-64,-2 0 64,22 19-32,-21-19-64,-19 0-320,20 0 96,-1 22 191,1-22 65,18 0 0,-18 19-128,19-19-192,-19 0 192,19 20 128,1-20-33,-21 20 1,21-20 96,-1 0 32,-1 19-64,3-19 32,-23 20 0,22-20 0,-1 0 0,0 20 0,1-20 64,-22 0 97,23 21-65,-3-21 0,-17 0 64,-3 0-64,22 0-64,-21 19 32,21-19 0,-1 0 0,-19 0 96,19 20-96,1-20-64,-2 0 0,-19 20 0,21-20 32,-21 0-32,1 0 33,0 0-1,-1 19-32,1-19 64,-2 0 64,-18 20-64,0-20-64,-20 20 0,20-1-32,-21 2 32,20 19-32,-19-21-1025,20 1-1538,20 0-8103</inkml:trace>
  <inkml:trace contextRef="#ctx0" brushRef="#br4" timeOffset="482775.3906">17091 4541 12043,'-20'-20'1281,"1"1"449,19 19-609,0-21 192,0 1-416,19 20-64,1-20-65,0 20 129,0-19-224,0 19-161,19 0-159,-19 0-161,21 19-96,-3-19-32,-17 20 32,19 21-64,-20-2 64,19 0 0,-19 20-64,20 2 161,-1-2-129,-19 21 0,20-2-32,-21-17 0,21-2-256,1 0 192,-23-18 64,2 18-129,1-20 33,-21 2 64,20-2-32,-20 0 128,0-19-96,0 19-32,0-17 0,0-3 0,0 1-352,-20 0-225,20-20-416,-21 19-1249,1-19-3235</inkml:trace>
  <inkml:trace contextRef="#ctx0" brushRef="#br0" timeOffset="490083.0078">1171 13236 13516,'-41'-21'1826,"23"-18"-705,18 19 545,0-19 191,-21 39-287,21-20-897,0 20-289,0 0-128,-20 0-256,0 20 256,0 0-160,1 19-96,-1-19 33,0 20-1,20-20 32,0 19-32,0-19 64,0 19-32,0-39-32,40 41-32,-1-1 224,1-21-224,-1 1 0,2 0 96,-1 20 32,-22-20 96,3 0 33,-21-1 191,20 1-224,-20 0-31,-20 19-193,-1-18 0,-17 18-385,-3-39-223,21 20-513,2-20-385,18 0-1345,0 0-1729,0-20-9321</inkml:trace>
  <inkml:trace contextRef="#ctx0" brushRef="#br0" timeOffset="491307.6172">1786 13534 8776,'-20'-21'2851,"0"21"-673,1-19 288,-1 19-96,0-20-640,0 0-545,20 20-160,0-19-128,-21 19-97,-17 0-159,18 0-160,-1 0-1,21 0-256,0 0-32,0 0 1,-20 0-1,0 19 64,1-19-96,-1 20 0,0 0 32,20-20 33,0 19-97,20 2 64,-20 19-96,0-21 64,-20 21-32,20-21-64,20 1 33,0 1-33,39-21 32,0 20 32,-18-20-64,-1 0 32,-20 0-32,-20 0 0,39-41 0,-19 21 32,20 1-32,-21-1 0,1 0-32,-20 1-32,0-1 64,0 0-192,0-1 32,-20 21-32,1-19 64,-21 19-160,0-20-129,1 20-479,19 0-514,0 0-351,-21 39-705,3-18-1826,-3 19-7271</inkml:trace>
  <inkml:trace contextRef="#ctx0" brushRef="#br0" timeOffset="499178.711">2242 13395 14701,'0'20'1410,"-19"-20"-385,19 0-96,-20 0 256,20 20 64,0-20-448,0 0-353,0 0 129,0 0 319,0 0-159,0 0-481,20-20-31,-20 20 31,0-20-160,0 20 96,0 0-128,0 0-128,0 0 96,-20 0-64,20 0 128,-20 20-96,20-20 32,-20 20 0,20-20 0,0 0-192,0 0-96,0 0-353,0 0-704,0 0-513,0 0-672,0 0-2499</inkml:trace>
  <inkml:trace contextRef="#ctx0" brushRef="#br0" timeOffset="512783.2031">2798 13354 10313,'0'-19'2082,"0"-1"-640,0 20 896,-20 0-96,20 0-1025,0-20-512,0 20-1,0 0-127,0-19-97,0 19 225,0 0 32,0 0-129,20 19 129,-20 1-64,21 19-257,-1 2 97,-2-1-161,2 19 96,21 1-95,-21-1-97,19-20-96,-19 22 64,0-22-160,0 0 96,-1-19 33,1 21-65,-20-41 32,20 20-64,-20-20 192,0 0-63,0 0-290,-20 0-63,20-20 32,-20 0-96,-19-1-64,19 1 96,-21-19-33,23 0-159,-22-2 64,19-18 128,-17 20 128,38-22-128,-20 2 63,20 0 33,20 18 96,-2 2 65,2 0 95,1 19-128,19 0-96,-1 20 160,1 0-160,19 0 96,-39 20-96,20 0 96,-1-1-32,-39 1 32,0 0 0,0-1-160,-20 22-96,-19-21 64,-1 19-32,-19-19-33,19 0-191,-19-1-129,39 2-511,-21-1-546,41-20-1153,-18 0-1729,36 0-9801</inkml:trace>
  <inkml:trace contextRef="#ctx0" brushRef="#br0" timeOffset="513399.4141">3434 13652 15822,'20'0'1570,"-20"20"-1090,0-20 962,19 21 255,-19 18-383,20-19-546,-20 19-191,20-19-1,0 1-223,-20-1 512,0 0-289,20-20-127,-20 0-193,0 0-160,-20-20-32,20 0 64,-20-1-128,0-18-32,20 19 128,-20-19-96,20-2 192,0 2-192,0 19 96,20 0-96,-20 20-96,20 0-224,0 0-481,0 0-640,-1 20-641,1-20-1826,0 0-7270</inkml:trace>
  <inkml:trace contextRef="#ctx0" brushRef="#br0" timeOffset="514883.7891">4208 13395 6982,'0'-19'2755,"0"19"127,0-22 65,0 22-577,0 0-928,0 0-449,0 0-192,0 0-97,0 0-63,0 0-65,0-19 1,0 19-65,-21-20 65,21 0 32,0 20-65,-20-19-160,2 19-63,-2 0 63,-1 0-128,1 19-64,0-19-63,1 0-1,-21 20-64,20 0 0,0-1-32,1 3 64,19-3-32,0 21 0,0-40 0,0 19 0,19 1-32,1 0 0,-20-1 32,20 22-32,0-2 0,-20 20 0,20-18-32,-20-2-96,0 1-32,0-1 64,0 2 32,-20-2 64,20 1-32,0-1 32,0-18 96,0-1 32,20-20 65,-1 0 63,1 0 64,0-20-128,1 20-95,-1-21-129,-2 1 0,23 20-289,-21 0-191,0 0-289,-1-19-384,-19 19-577,20 0-416,-20 0-1697,0 0-6343</inkml:trace>
  <inkml:trace contextRef="#ctx0" brushRef="#br0" timeOffset="515950.1953">4505 13354 8007,'-20'0'3716,"20"0"-577,0 0-481,0 0-128,0-19-576,0 19-576,0-20 159,20 20-416,-20-20-480,20 1-225,1 19-160,-1-20-127,-2 20-129,3-20 64,-1 20 96,0 20 160,-20 0 32,20-1 161,-20 21-129,0 1-256,0-2 0,0 0-128,0 1 65,19 0-162,-19-20-63,0 19-480,20-39-385,-20 20-1185,0 0-929,20-20-2082,-20 0-10314</inkml:trace>
  <inkml:trace contextRef="#ctx0" brushRef="#br0" timeOffset="516628.9063">5121 13354 14637,'0'-39'2371,"0"19"-898,0-19 321,0 19-225,-20-1-320,20 2-352,-21 19-384,21 0-33,-18 0-95,-2 19-97,0 2 64,-1 19-32,1-1-31,2 0-193,-3 2-64,1-1-32,20 19 0,0-19 32,20 0-64,1-21 0,17 1 96,3 0-96,18-1 0,-19 1 128,-20 1-96,19-1 0,-19 19 64,-20-39-32,0 20-32,-20-20-96,1 19-288,-1-19-1,0 20-576,0-20-128,0 0-897,-1 0-1281,3 0-4580</inkml:trace>
  <inkml:trace contextRef="#ctx0" brushRef="#br0" timeOffset="517007.8125">5299 13672 14029,'61'21'10057,"-41"-21"-9544,-2 0 352,2-21-97,1 21-608,-21 0-63,20 0-161,-20 21-289,20-1 65,-20 19 64,0-19 64,0 19 128,0 2 128,-20-21-32,20 19 320,0-19 32,0-1-223,0-19 159,0 0 32,20 0-224,-1 0 33,1-19-129,0-1-96,0 20-449,0-20-512,-1 20-736,1-19-1122,0 19-6502</inkml:trace>
  <inkml:trace contextRef="#ctx0" brushRef="#br0" timeOffset="518448.2422">5975 13376 416,'0'-41'7431,"-20"21"-4805,20 0 513,0 1-128,0-1-416,0 0-417,0-1-545,0 21-63,0 0-257,0 0-128,0 21-256,0 19-192,0-1-161,0 22-63,20-2-33,-1 19-256,-19-17-31,20-2-65,-20-20-96,20 2 96,-20-22-128,20 21 0,-20-21-32,0 1-256,0 1-129,0-21-255,0 0-289,0 0-417,0 0-351,0 0-321,0 0-993,20-21-6887</inkml:trace>
  <inkml:trace contextRef="#ctx0" brushRef="#br0" timeOffset="519063.4766">6293 13236 14669,'0'0'3460,"0"0"-1314,0-21 0,0 2-289,0 19-767,0-20-514,18 0-95,-18 20-97,21-19-288,-1 19 32,0 0-64,0 0-64,-1 0 64,1 0 32,0 19 193,-20 1 223,20 19 129,-20 2-97,20-2-224,-20 1-191,0 1-33,0-2-64,0 0 0,0-19-192,0 0-225,19-20-416,-19 0-512,0 19-833,0-19-672,0 0-2275,0 0-10538</inkml:trace>
  <inkml:trace contextRef="#ctx0" brushRef="#br0" timeOffset="519678.711">6908 13276 16303,'0'-20'2306,"0"0"-961,0-1 257,0 21-449,-20 0 96,0 0-416,0 21-353,0-21 129,-19 20 224,19 0-353,0 19-191,-1-19 63,1 21-224,2-2-64,18 0-32,0-19 64,18 0 0,2-1-96,21 2 128,-2-1-96,1 0 0,-20-1-32,20 21 32,-21-21 33,-19 1-1,0 1 64,0-1-96,0-20-96,-19 0-64,-1 19-225,0-19 1,-20 20 0,20-20-353,-19 0-352,19 0-160,-1 20-481,21-20-1377,0 0-5028</inkml:trace>
  <inkml:trace contextRef="#ctx0" brushRef="#br0" timeOffset="519948.2422">7166 13613 21716,'20'39'1249,"-20"-19"-256,0 1 705,0-1-481,0-1-769,0 21-448,20-21 128,-20 1-384,19 1-224,-19-21-994,20 20-1280,0-20-2531</inkml:trace>
  <inkml:trace contextRef="#ctx0" brushRef="#br0" timeOffset="521062.5">7404 13256 6245,'-20'0'7848,"20"0"-5734,-20-20 192,20 20 128,0 0-416,0-21-256,20 2-417,-20 19-352,20-20-224,-1 20-257,1 0-223,0-20-161,0 20 0,1 0-64,17 0 0,-17 0-64,-1 20 32,0-20 32,-20 20 0,0-20 64,18 19 64,-18 2 97,0-1-1,0 19-96,0-19 0,0 19-64,21 2-63,-21 18-65,20 0 0,0 2-33,0-2 66,-1 1-98,1-1-63,0-20 32,0 2-32,0-1 160,-20-21-288,0 1 480,0-20-256,0 20-192,-20-20 32,0 0-33,0 0-63,0 0-481,1 0-191,-1 0-354,0 0-575,0 0-1795,20 0-8391</inkml:trace>
  <inkml:trace contextRef="#ctx0" brushRef="#br0" timeOffset="527381.836">8516 13276 128,'-20'0'10826,"20"0"-7815,-20 0-641,20 0-64,-20 0-480,20 0-737,0 0-224,0 0-193,0 0 257,0 0 32,0 0-96,20 19-256,0-19-65,0 20-96,-1-20-31,1 20-129,20-1-128,0 3-32,-1-22-128,1 19 97,-1 1-65,2 0-32,-1-1 96,-22-19-128,3 20 128,-1-20 0,-20 20 0,0-1-96,0-19 128,0 21-64,-20-1 0,-1 0 32,3-1 32,-22 1-224,19 0 64,1-1-160,-19 1-128,19-20-193,0 21-352,20-1-384,-20-20-609,20 19-768,0-19-1410,20 0-6726</inkml:trace>
  <inkml:trace contextRef="#ctx0" brushRef="#br0" timeOffset="527601.5625">9150 13613 8167,'20'39'8905,"-20"2"-7208,-20-21 609,2-1-256,-23 1-320,21-20-929,-19 20-609,19-1-64,-20-19-448,20 20-737,1-20-545,-1 21-1761,0-21-3684</inkml:trace>
  <inkml:trace contextRef="#ctx0" brushRef="#br0" timeOffset="528941.4063">9945 13315 12139,'0'0'4740,"0"20"-3394,19-20 608,-19 19 224,0 22-160,20 18-545,-20-19-416,20 20-320,1-1-129,-1 0-159,-2-18-321,2-2 352,-20 0-480,21-19 96,-21 1-96,20-1-32,-20 0-256,0-20-64,0 0-545,0 0-545,0 0-351,0 0-545,0 0-1698,0-20-7399</inkml:trace>
  <inkml:trace contextRef="#ctx0" brushRef="#br0" timeOffset="529541.0156">10541 13574 2786,'39'19'19154,"-39"1"-17264,20-20-352,-20 0 63,20 0-320,0 0-704,19 0-289,1 0-96,0 0-224,-1 0 64,1-20-224,-1 20-224,-19 0-609,0 0-289,1 20-735,-21-20-1122,0 0-3556</inkml:trace>
  <inkml:trace contextRef="#ctx0" brushRef="#br0" timeOffset="543468.75">11314 13872 1473,'-20'0'1633,"20"19"-672,-18-19 96,18 0-384,0 0-577,0 0 160,0 20-63,-21-20-386,21 0 129,0 20 128,0-20 353,-20 0 416,20 0 832,0 0-127,0 0 31,0 0 65,0 0-1,-20 0-352,20 0-64,0 19-31,0-19-514,0 0-287,0 0-129,0-19-32,0 19-96,0 0 128,0 0 193,0 0-193,20 0-64,-20 0 32,0-20-31,20 20 95,1 0-64,-3-20 0,2 1 1,21-1 31,-21 0 160,39-21 97,-19 22 159,-1-21-31,21-20 0,-1 21-193,0-1-128,2 21-160,-3-21-96,-17 19 33,-2-18-65,-19 19-32,20 1 96,-20-1-32,-1-19-64,1 17-128,0 3-97,0-1 65,0 0-160,1 20-193,-21-19-608,18 19-864,-18 0-1122,20 19-5862</inkml:trace>
  <inkml:trace contextRef="#ctx0" brushRef="#br0" timeOffset="544309.5703">12090 13633 10185,'0'0'2210,"-21"19"32,21-19 97,-20 0-706,0 0-672,20 0-160,-20 0 32,20 20-1,0 1 193,-20-1-64,20-1-288,0-19-353,20 20-224,-20 0-64,20-1 0,0 1-512,0-20-481,1 21-480,-3-21-802,2 0-2081</inkml:trace>
  <inkml:trace contextRef="#ctx0" brushRef="#br0" timeOffset="545308.5938">12268 13752 4228,'0'20'4740,"-20"-20"-3907,20 0 448,0 0 929,0-20-288,0 20-705,0 0-384,0 0 192,0-20 64,0 20 0,0 0-192,0 0-32,0 0-193,0 0 97,0 0-193,0 20-127,0 0 95,0-20-95,20 19-97,-20 1 0,0 1-31,20-1-65,-20 0-64,0-20 64,19 19-127,-19-19-33,0 0 32,0 0 0,0 0-128,0 0 64,0-19-64,0-1 0,20 0 0,-20-1 64,0 1-160,20 1 96,-20 19 0,0-20 0,20 20-32,-20 0 32,0 0 96,20 0 32,-20 0-160,19 20 96,1-20-64,-20 19 96,20-19-96,-20 20 0,20-20 0,-20 21-128,20-21-224,-1 20-257,-19-20-416,20 0-384,-20 0-705,0 20-1730,20-20-6918</inkml:trace>
  <inkml:trace contextRef="#ctx0" brushRef="#br0" timeOffset="545924.8047">12744 13811 9384,'0'0'5798,"0"0"-3684,-20 0-192,20 0 256,0 0-96,0 0-1089,0 0-96,0 0-257,20 0-159,-20 0-65,20 0-96,0 21-256,-1-21 32,21 0 1,-20-21-97,0 21-161,-1 0-159,1 0-256,-20 0-610,20 0-928,-20 0-1473,0 0-5542</inkml:trace>
  <inkml:trace contextRef="#ctx0" brushRef="#br0" timeOffset="546460.9375">13141 13752 13837,'0'0'2882,"0"0"-928,0 0 769,0 0-321,0 0-448,-20 0-865,20 0-352,0 0-353,0 20-64,0-1-96,0 1-191,20 21 63,-20-21-128,0-1-97,20 1-159,-20 0-288,20-1-577,-20-19-769,0 0-1377,20 0-3075</inkml:trace>
  <inkml:trace contextRef="#ctx0" brushRef="#br0" timeOffset="547156.25">13319 13713 8039,'0'-20'2915,"0"20"-705,0-21 609,0 21-353,0 0-640,0 0-257,0 0-608,0-20 128,0 20 0,0 0-64,20 0-224,0 20-289,0 1-159,1-1-193,-21 19-96,18-19 32,2 19-64,-20-18-32,0-1 32,0 19-32,0-19-160,0 0 32,-20-1-225,20-19-159,-18 20-449,18-20-608,0 0-353,0 0-1345,0 0-6791</inkml:trace>
  <inkml:trace contextRef="#ctx0" brushRef="#br0" timeOffset="548188.4766">12207 13236 4195,'0'0'1570,"21"-21"480,-21 21 608,0 0-351,0 0-546,0 0-768,0 0-576,0 0 63,0 21 385,-21-21 32,21 0-289,0 20-95,-18-20 191,18 0 65,-20 20-288,-1-1-289,1 1-96,0 19-96,2-17 64,-3-3-673,1 1-1056,0 0-1154,20-20-6822</inkml:trace>
  <inkml:trace contextRef="#ctx0" brushRef="#br0" timeOffset="553503.9063">11314 13215 3587,'-20'21'2755,"20"-21"-385,0 0-96,0 0 256,0 0-640,0 0-865,0 0-192,0 0 32,-18 0 64,18 0-257,0 0 1,0 0 64,-21 0-129,21 20-31,0-20-257,0 0 96,0 0-159,0 0 31,0 0 64,0 0-256,0 0 32,0 0 33,0 0-1,0 0 128,-20 0-96,20 0-64,0 0-64,0 0 64,0 0-63,0-20 31,0 20-128,20 0 128,-20-21-64,0 21 32,0 0 96,0-19-64,21 19 32,-21-20 32,0 20-32,0 0-96,0-20 0,0 20 33,0 0-1,18 0-32,-18-19 128,20 19-64,-20 0 0,21-20-64,-21 20 128,20 0-128,-20-20 96,20 20-32,-2 0-64,-18-19 32,21 19-96,-1 19 96,-20-19-128,20 0 161,-20 0-1,20 0 96,-1 20 0,-19-20-96,20 20 0,-20-20-96,0 19 64,20-19-32,-20 20-32,0 0 64,20-1-128,-20 2 160,0 19-128,0-21 32,0 1-32,0 0-32,0-1 64,0 22 32,0-21-128,0 0-32,0-1 64,0 1-96,-20 0 32,20-1-353,0 2 33,-20-1 224,0-20-97,1 20-31,-1-1 224,0-19-32,0 20-32,20-20-1,-21 0 1,3-20 64,-2 20 96,20-19 0,-20 19 32,20-20 128,-21 0-32,21-1 32,0 2 64,0-1-159,0 20 31,0 0-96,0-20 96,0 20 0,21-19-32,-21 19 32,20 0-32,0-20 128,-2 20 0,23 0 0,-21 20-128,0-20 96,-1 0-192,21 0 64,-20 19 0,0-19-96,-1 20-512,-19 0-513,20-20-961,-20 0-1922,20 0-6406</inkml:trace>
  <inkml:trace contextRef="#ctx0" brushRef="#br2" timeOffset="580929.6875">15145 13335 5637,'0'-20'1281,"20"20"769,-20 0 1057,0-20-417,0 20-1088,0 0 32,-20-19-129,20 19-192,0 0-224,-18 0-128,18-20-96,-20 20-128,-1 0-129,21 0-31,-20 0-193,20 0-96,-20 0-95,20 0 127,-19 0-160,-1 0-64,0 0-32,0 20-32,0-20 32,-19 19 0,-1 1-64,1 19 32,-21-17 0,21-3-64,-22 1 128,2 0-31,19 19 95,-19-19-256,-1-1 96,1 2 64,19-1 32,1 0-32,19-1-32,-1 1 32,1-20 0,0 0 32,20 20 0,0-20-64,0 0 32,0 0-32,0 0 128,0 0-128,0 0 193,0 0 31,0 0-128,0 0 32,0 19-96,0-19-64,0 0 64,0-19-32,0 19-32,0 0 0,0 0-32,0-20 32,0 0 128,0 20-224,20-39 32,-20 19-96,0-1 192,20 2-96,-20-1 32,21-19 32,-1 19 0,-2-19-32,3 17 32,-1 3 32,0 19-96,0-20 0,-1 20 96,1 0-96,-20 20 96,0-1-64,-20 3 96,20 17-32,-39 0 32,19 20 64,0-18 32,-19 18-32,19-20 33,20 2 127,-21-21-288,21-1 96,0 1 0,21-20-32,-1 0 32,19 0-64,-19 0-32,20 0-160,-1 0-384,1 0-193,-1 0-192,-19 0-929,20 20-768,19-20-1634,-19 0-7624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3-19T05:10:47.831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FF0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774 2952 13196,'-41'-39'1153,"21"19"1121,20 0-608,0 1 864,0 19-832,0 0-449,0 0-352,0 0-385,0 0 449,0 19-64,0 1-96,20 39-257,21-18-95,-21 18 31,19 21-448,1-41 64,0 20-96,-21-20-256,1 2-449,20-1-352,-20-1-768,-1-19-1154,-19 1-2210,0 18-10890</inkml:trace>
  <inkml:trace contextRef="#ctx0" brushRef="#br0" timeOffset="225.586">674 3528 19602,'-60'39'1794,"21"-39"-577,39 0-128,0 0 128,0 21 321,20-21 159,-1 0-544,21-21-352,1 21-321,17-19-127,22-1-257,0 0-64,-1 1-96,0-1-128,0 20-481,21-20-64,-1 1-384,-20 19-128,1-21-288,-41 21 31,-19-20-1120,-20 0-2691</inkml:trace>
  <inkml:trace contextRef="#ctx0" brushRef="#br0" timeOffset="450.1954">476 2913 22132,'-79'-40'833,"59"21"96,20-1 512,38-21-159,23 2-514,-2 19-543,20-19-257,-19-2-64,-1 2-673,2 19-224,18 20-1441,-20 0-2339,1 20-10602</inkml:trace>
  <inkml:trace contextRef="#ctx0" brushRef="#br0" timeOffset="790.0391">1428 2952 21492,'0'21'929,"20"-1"480,0 19-288,20 0-64,-21 1 288,1 0-256,-20-20-544,0 19-353,0-39 0,0 20-128,0 0 32,20-20 1,1 0-65,-21 0 96,0 0 0,0 0-128,0-20-32,0 0 0,20 1-64,-20-1-97,18 0 97,23 20 96,-1 20-288,-1-20-769,1 20-801,0-1-1024,-21 1-2980</inkml:trace>
  <inkml:trace contextRef="#ctx0" brushRef="#br0" timeOffset="1833.0079">2699 3111 19602,'-20'-59'384,"0"39"545,20 0 1025,-19 20-641,-1 0-576,-20 20-288,20 19 95,-1 1-96,21 0-287,-18 0-257,18-1 128,0-19-64,18-20 32,3 0 96,-1 0-64,0 0-193,0-40 1,0 21 64,-20-21 160,19 0-128,-19 20 64,0 20 96,0 0-96,0 0-32,0 0-128,0 41 256,20-2-96,0 20 64,20 21 32,-1-21-160,22 2 128,-2 17-32,-1-38-32,-17 20 64,-21-40-31,0 19 63,-20-19 64,0-1 160,-20 1-192,-20 1 32,19-1-160,-17-20 64,-23 19-32,23-19-192,-3-19-64,-18-1-128,39-1-65,-20-18 33,21-1 192,19 1 256,0-2-256,19 2 224,1 0-160,0-1 256,20 0-64,-1 0-32,22-19 160,-23 18-96,3-18 96,-3 20-192,3 0 128,-21-2 65,0 21 31,-20-19 64,0 19-32,0 1-128,0-1 193,-20 20-257,0 20-288,0 19 192,-1-19-65,21 19 161,-18 21-128,36-20 32,-18-1 0,21 0-96,19-17 192,-1-3-448,21-19-257,-21 0-159,21 0-354,-21-19-992,-19-22-1185,-20 21-5765</inkml:trace>
  <inkml:trace contextRef="#ctx0" brushRef="#br0" timeOffset="2398.4375">3155 2893 18321,'40'39'1377,"-20"2"449,1-2 128,17 20-737,-18-19 96,1 0-288,17 0-480,-17-21-257,-1 21-224,0-21 64,-20-19 32,0 22-128,0-22-128,0 0 96,0 0-32,0 0 0,-20 0 32,0-22-256,20-17 0,-21 0-97,3 19-63,18-19-1,0 18 225,0 1 0,18 0-64,3 20 128,-1 0 0,0 20 64,0 0 96,0-20-128,19 21 160,-19-2-96,0 1 96,0-20-64,-1 0-64,1 0 96,0 0-32,0-20 192,19 20-160,-19-19 64,21-2 64,-41 1-32,20 0-32,-2 1 0,3-1 0,-21 0 1,0 20 63,0-19 64,-21 19-32,3-20-96,-2 20 64,0 0-32,-1 0-31,21 20-97,-20-1-129,20 1 193,0 19-96,0 1-32,0 0-96,20-20 64,1 19-160,19-19-128,-1-20-577,1 20-801,-1-40-2210,1 20-6662</inkml:trace>
  <inkml:trace contextRef="#ctx0" brushRef="#br0" timeOffset="2651.3672">3969 3111 16367,'20'40'609,"-20"-20"1152,20 0 481,-20-1-704,20-19-33,0 20-159,-20-20-546,0 0-191,19 0 128,-19 0 63,-19-20-479,19-19-129,-20 19-32,20 1 64,-20-22 0,0 21-160,20-19-160,0 0-32,20 19-384,0-1-353,19 1-544,1 20-705,1 0-1890,-3 0-6246</inkml:trace>
  <inkml:trace contextRef="#ctx0" brushRef="#br0" timeOffset="3006.836">4485 2913 20467,'-18'0'2626,"-3"19"-928,1 1-321,-20 1-448,21-1 224,-1 19-96,0 0-736,20 22-257,0-22-32,20-19-193,0-1 161,-1-19-224,1 0 64,20 0 32,-19-19-64,-3-1 64,2 0-32,-20 1 160,20-2-32,-20 21-33,0 0 162,0 0-33,0 0-64,0 0 32,21 21 96,-21-2-192,20 1-32,-2 0-97,23-1-191,-21 1-385,19-20-192,-19-20-64,0 1-736,0-21-706,-20 21-864,0-2-4548</inkml:trace>
  <inkml:trace contextRef="#ctx0" brushRef="#br0" timeOffset="3194.336">4665 2595 21172,'0'0'2274,"19"20"64,1 19-512,0 21-321,0 19-320,19 1-576,-19-21-417,20-18-160,-1 18-288,1-20-257,1-19-448,-23 21-640,2-41-737,-20 0-2275,0 0-10761</inkml:trace>
  <inkml:trace contextRef="#ctx0" brushRef="#br0" timeOffset="3955.0782">535 3826 18833,'-39'0'449,"19"0"-353,20 0 576,20-20-223,-1 20 224,41-20 352,-1 20-129,20 0-415,2 0-193,18 0-64,0 0 65,39 0 31,22 0-64,38-19-96,60 19-160,39-20 257,1 20-257,1-21 96,-21 1-32,-60 1 128,20-1 192,-40-19 129,0 19 63,-18 20 1,-22-20 63,1 20-223,-20-21 191,-20 21-351,-19 0-33,-1-19-96,-40 19-96,1 0 192,-21-20-32,1 20 97,-20-20-129,-20 20 0,21-19-32,-21 19-32,0-20-160,0 20-96,0 0-192,0-20-321,0 20-480,18 0-673,-18 0-736,0 0-1923,0-19-7238</inkml:trace>
  <inkml:trace contextRef="#ctx0" brushRef="#br0" timeOffset="4173.8282">5380 2834 24823,'18'-21'64,"-18"1"-192,0 20-833,0 0-897,0 0-2466,0 0-10121</inkml:trace>
  <inkml:trace contextRef="#ctx0" brushRef="#br0" timeOffset="4310.5469">5439 3151 25239,'0'40'129,"0"-40"-226,0 0 354,20 0-97,-20 0-480,-20 19-641,20-19-2467,0 0-2433</inkml:trace>
  <inkml:trace contextRef="#ctx0" brushRef="#br0" timeOffset="5999.0235">595 4620 12491,'-40'-20'2242,"20"0"-1185,20 1 865,0 19 224,0-20-512,0 20-801,0 0-129,0 0 353,20 20 0,0 19-384,0 0 32,-1 22-289,21 17-64,-20 2-63,19-21-289,1 22 64,-19-22 64,17-20-64,-17 2-32,-21-2 64,20-19 96,0-20 321,-20 0-225,0 0-416,-20-20 32,0-19-96,-19-2-33,-2-18-319,1 0-129,1-21-192,-1-20 801,20 2-64,-19 18 32,39 1 128,0-1 224,0 41-63,20-1-1,-1 21-96,21-3 96,-20 44-128,1-3 0,17 1 0,-18 39-96,1-18 128,-1 18 0,-2 0 64,3-19-256,-21 0 192,0-1-224,-21-19-32,3-1-256,-2 1-449,-21 1-256,41-21-1377,-20 0-1795,20 0-7494</inkml:trace>
  <inkml:trace contextRef="#ctx0" brushRef="#br0" timeOffset="6217.7735">1150 5057 20659,'21'0'1153,"-21"0"-128,0 0 545,-21-20-353,1-19-352,2 19-193,-3-1-384,21-19-448,0 21 449,0-1-578,0 0-575,0 1-514,0 19-1761,0 0-7110</inkml:trace>
  <inkml:trace contextRef="#ctx0" brushRef="#br0" timeOffset="7319.336">1031 4898 8616,'-19'0'1249,"19"0"416,0 0 610,0 0-962,0 19 384,19-19-800,-19 20 64,20 0-160,0 1 160,-20-1-128,20-1-65,-20 1-31,0 0-353,0-1 65,0-19-65,0 20 1,-20-20-33,20 0 289,0 0-65,-20 0-192,20-20-95,-20 1-193,20-1 32,0 0-64,-19-19-160,19-2-96,0 2 544,0-1-512,0 1 32,19 18-193,1 1-95,-20 1-353,20 19-128,21 0-288,-3 0 96,3 0-736,38 19-2435,-20-19-9545</inkml:trace>
  <inkml:trace contextRef="#ctx0" brushRef="#br0" timeOffset="9575.1954">1865 4402 15022,'0'-39'1121,"-20"17"961,20 3 160,-19-1-352,-1 20-673,-20-20-256,1 20-353,-1 0 1,-21 0-65,23 0-95,-3 20-97,2-20-128,39 20-160,0-1-64,0 3 161,19 17-129,21-19 96,-19 19-160,17 2 64,3 18-64,-1 0 32,-1 1-128,-19-1 96,0 0 0,-20 21 96,-20-21-225,20 2 258,-20-22-1,20 0 32,20 2-32,0-21 96,0-1 64,-20 1 225,20 0-193,-1-20-96,-19 0-96,20 0 0,0 0-192,0 0-384,19 0-353,-19 0-288,0 0-384,1-20-866,-1 20-1985,-2-20-7527</inkml:trace>
  <inkml:trace contextRef="#ctx0" brushRef="#br0" timeOffset="11404.2969">2163 4402 14701,'0'-20'1890,"-20"20"384,20 0 193,0-19-802,0 19-191,-19 0-449,19 0-321,0 0-191,0 0-33,19 0-191,-19 0-129,20 0 0,-20-22 64,20 3-192,20 19 0,-21-20-32,1 20-64,-20 0 96,20 0-64,0 0 96,0 20 192,-20-1 129,19 3-97,-19 17-96,20-19-160,0 19 0,0-19-32,-20 1 32,0-2-672,21 1-417,-21-20-545,18 20-704,-18-20-1794,-18 0-5893</inkml:trace>
  <inkml:trace contextRef="#ctx0" brushRef="#br0" timeOffset="11998.0469">2938 4382 20083,'0'-41'2081,"0"22"-1440,0-1 32,-20 20 320,0 0-129,-1 0-63,-17 20-416,-3-1-289,1 22 96,1 18 320,-1-19 1,20 20-257,1-21-128,-1 1-96,40-21-64,-1 2 160,21 19 0,0-21 65,19 1-97,0-20-64,2 20 64,-23-1-224,3 1 320,-21 1-96,0-1 128,-20-1 161,-20 1-257,-20 19-64,19-19-128,-17 0-321,-3 1-63,3-21 320,-3 20-417,21-20-223,0 19-65,1-19-609,19 20-1088,0-20-1858,0 0-7431</inkml:trace>
  <inkml:trace contextRef="#ctx0" brushRef="#br0" timeOffset="12193.3594">3315 4839 24823,'20'19'32,"-20"1"833,0 0 192,18-1-192,-18 1-545,21 21-288,-1-21-32,-20-1-352,0 1-673,0 0-801,20-20-2818,-20 0-12493</inkml:trace>
  <inkml:trace contextRef="#ctx0" brushRef="#br0" timeOffset="13170.8985">3870 4759 14637,'0'39'865,"0"-18"961,20-1 448,-20-1-512,0 1-161,0-20-480,0 20-160,0-20-160,0 0 224,0-20-128,0 20-321,-20-20-319,20 1-65,-19-1-64,-1-21-32,0 2-96,0 0 0,-1-1-64,21-20-64,0 1 32,0-1-64,0 20 31,21 21 129,-1-1 0,0 20-96,19 0 128,1 20 64,0-1 33,-1 21-65,1 0 0,19 0 32,-39-1 0,21 0-160,-3-18 32,-17-1-224,-1 0 31,0-1-543,-20 1-450,0-20-928,0 20-1857,-20-20-6215</inkml:trace>
  <inkml:trace contextRef="#ctx0" brushRef="#br0" timeOffset="14033.2032">4347 4282 12780,'-20'0'2562,"0"0"-192,20 0-32,0 0-416,0 0-224,0 0-449,0-19-512,20 19 32,0-20-65,19 0-159,-19 1-257,20 19-160,-19-21 64,17 1-128,-18 0-64,1 20 0,-1 0-32,-20 0 224,18 20 289,-18 0-257,21 20 128,-21-20-127,0 19-225,20 1 0,-20-21-321,20 3-415,0-3-578,-20 1-447,19 0-1282,-19-20-6886</inkml:trace>
  <inkml:trace contextRef="#ctx0" brushRef="#br0" timeOffset="15105.4688">5062 4322 10025,'0'-20'3171,"0"20"-737,0 0-31,-20-20-353,20 20-129,0 0-479,0 0-289,0 0-384,-20 0-33,20 0-127,-21 0-321,1 0-224,2 40 32,-3-21 64,1 22 33,-20-21 127,40 19-256,-19 1 96,19-19-64,19 18 96,1-19-96,20 19 33,-1-19 31,2 20 32,-1-20-256,-1 0 128,-19 19-32,20-19 32,-20-1 32,-20 1 0,0 1 160,0-1-192,-20-1-128,0-19-192,0 20-96,0-20-513,-1 0-672,21 0-449,-18 0-1922,18 0-6534</inkml:trace>
  <inkml:trace contextRef="#ctx0" brushRef="#br0" timeOffset="15525.3907">5360 4819 19890,'38'-21'1346,"-18"21"768,1-20-929,-1 20-801,0 20 129,-1 1-65,-19-1-352,20-1 160,-20 1-63,0 19 287,0-19-256,0 0 161,0 21 63,20-22-32,-20 1-31,0 0-65,0-1-192,20 1 32,0-20-32,19 0 65,-19 0-1,20 0-256,-1-20-128,1 1-513,-19 19-833,-3-20-576,2 20-1985,-20 0-7785</inkml:trace>
  <inkml:trace contextRef="#ctx0" brushRef="#br0" timeOffset="20393.5547">6074 4600 5092,'20'20'3748,"-20"-20"-2371,0 0 1186,0 0-1,0 19-320,19-19-416,-19 21-545,0-21-384,0 0 64,20 20-32,-20-20 128,0 0-224,0 0-289,0 0 161,0 0-1,0 0-63,0 0 32,0 0-225,0 0-128,0 0-160,-20-20-31,20-1-65,0 2-64,-19-1-64,19-19 0,0-1 32,0 0-65,19 0 1,1 1-96,0 0 192,21 17-32,-3-17-32,-17 39 64,19-20 0,-1 20-64,-19 0 32,20 20 128,-1 19 0,1 2 0,-20-1 128,19-1 1,-19 2 31,0-2 0,0 0-64,-20-19-96,19 19-96,1-18 64,0-1-128,-20-20-320,21 20-385,-1-20-320,-2 0-512,-18-20-930,20 0-2818,-20-1-7975</inkml:trace>
  <inkml:trace contextRef="#ctx0" brushRef="#br0" timeOffset="21043.9454">6789 4124 17648,'-20'0'1826,"20"-20"128,0 20-449,0-20-416,20 1-128,-1 19-384,1 0-385,20-20-192,0 20 64,-21 0 96,21 0 64,-20 20 97,1-1 223,-3 1 129,2 19-33,0 1-255,-20 0-225,21-20-64,-21 19-96,20-19-160,-20 0-417,18-1-640,-18 3-609,0-22-896,0 19-2179,0-19-10153</inkml:trace>
  <inkml:trace contextRef="#ctx0" brushRef="#br0" timeOffset="21479.4922">7583 4084 20499,'0'-19'833,"0"19"-449,-20-20 545,20 20-256,-41 20 31,23-1 385,-23 21-608,21-1-129,-19 2 257,19-2 127,0-19-351,20 19-257,0 0 0,20-17 0,19 17 32,1 0 64,19 1-63,2-19-97,-2 18 0,1-19 32,-21 19-32,-19-19 32,-20-1 32,0 2 96,0-1-32,-40 0-288,21-1-128,-21 1-352,20-20-257,-1 20-673,-17-20-1280,18 19-1634,20-19-7592</inkml:trace>
  <inkml:trace contextRef="#ctx0" brushRef="#br0" timeOffset="21856.4454">7939 4620 23702,'41'-20'1986,"-21"0"-961,0 1 288,-1 19-993,1 0-127,0 0 95,0 0-224,0 19-32,-20 1-32,0 19-64,19 2 64,-19-21 0,0 19-32,0-19 32,20-1-64,0 1 288,0 1 96,0-1 161,19-1-97,-19 21 0,-20-21-127,0 21 319,0-19-544,-20-1 160,0 19-160,-19-19-256,19-1-544,0-19-770,0 20-1441,1-20-928,-1 0-13774</inkml:trace>
  <inkml:trace contextRef="#ctx0" brushRef="#br0" timeOffset="22680.6641">8735 4600 15310,'0'39'2210,"0"-18"192,0-1 65,0 0-834,0-20-384,0 19-480,0-19 128,0 0-64,0 0-257,-21-19-223,21-21-225,-20 19-64,20-18-32,-20-20-32,20 20 0,0-41 0,0 21-64,20-2 0,0 2 0,19-1 192,2 40-64,-21 0-32,18 20-64,3 0 96,-21 40-128,19 0 160,-19 39-64,0-18 32,0 17-64,0-17 32,19-22-96,-19 0-224,0-19-225,1 0-320,-3-20-384,2 0-737,0 0-1249,-20-20-1793,0 0-7752</inkml:trace>
  <inkml:trace contextRef="#ctx0" brushRef="#br0" timeOffset="22928.711">9628 4561 21876,'20'19'1153,"-2"-19"-1185,-18 0 289,21 0-418,-21-19-543,20 19-129,0 0-1601,19-20-3556</inkml:trace>
  <inkml:trace contextRef="#ctx0" brushRef="#br0" timeOffset="23072.2657">10104 4580 21876,'20'20'353,"0"-40"31,-2 20-576,3-19-1025,19 19-609,-20-20-1345</inkml:trace>
  <inkml:trace contextRef="#ctx0" brushRef="#br0" timeOffset="23196.2891">10442 4561 8231,'38'19'10955,"-18"-19"-8201,1 20-223,-21-20-1634,20 0-705,0 0-256,-20 0-353,19 0-1569,1 0-2946</inkml:trace>
  <inkml:trace contextRef="#ctx0" brushRef="#br0" timeOffset="24152.3438">11632 4561 16527,'20'59'1506,"-20"-19"159,21-20 193,-21 0-481,0-1-416,18-19 0,-18 20-320,0-20-161,0 0 321,0-20 192,0 1-513,0-21-256,-18 0-95,18-19-33,0 0 0,0-21-96,0-1-96,18 3 128,2 19-32,0 18 96,21 2-96,-23 39-32,2 0-32,21 19 160,-2 42-96,1-22 64,0 40 0,19-19 0,-19-1-64,-1-19 96,1 0-160,-19 0-64,-1-21-160,-2 1-33,-18-20-159,0 0-161,0 0-127,0 0-450,0 0-832,0-20-1505,21 1-5317</inkml:trace>
  <inkml:trace contextRef="#ctx0" brushRef="#br0" timeOffset="24513.6719">12248 4065 19634,'-20'0'2595,"20"0"-930,20-20-640,20 20-352,-21-21-257,21 1-192,0 1-128,19-1-32,-19 0 65,-21 1-65,21-1-64,-19 20 0,-1 0 224,-20 20 320,0 19-31,0-19-33,0 19-287,18 2-193,-18-2 0,0 0-97,20-19-351,1 21-257,-21-22-640,20-19-449,0 20-1985,-2-20-5542</inkml:trace>
  <inkml:trace contextRef="#ctx0" brushRef="#br0" timeOffset="24919.9219">13280 3965 19218,'-60'0'1249,"21"0"352,-1 20-544,1-1 289,-1 22 319,-1-21-416,23 19-736,18 0-257,18 1-256,23 0 160,-1-20-160,19 19 96,0-19-96,21 19-32,-41 2 0,22-21 32,-23 19-32,-17 1 96,-21 0 64,0-20 161,0 19-65,-41-19 32,23 0-192,-23-20-128,21 0-288,0 0-321,1 0-576,-1 0-609,20 0-1217,-20 0-4099,20-20-7656</inkml:trace>
  <inkml:trace contextRef="#ctx0" brushRef="#br0" timeOffset="25340.8204">13697 4441 19250,'19'40'2914,"-19"-19"-2049,0 18 545,0-19-161,0 19 128,0-19-224,20 20-512,-20-40-449,20 20 32,-20-20-96,0 0 129,0 0 63,0-20 64,0-1-288,20 2 32,-20-21-63,20 1-98,-20 19 33,21-20-64,-3 20 64,2 20 64,1 0 129,-1 0-161,18 20-64,-17 20 224,-1-20-352,20 19-129,-21-19-351,21 0-449,-20-1-673,0 2-928,-1-21-3845,-19-21-8775</inkml:trace>
  <inkml:trace contextRef="#ctx0" brushRef="#br0" timeOffset="25687.5">14232 4660 21908,'0'0'1890,"0"-21"-1249,20 2 1152,0 19-543,21-20 31,-23 20-288,23-20-673,-1 20-320,-1 0-160,1 0-321,-20 0-415,19 0-450,-19 0-576,0 0-1120,-20 0-2564</inkml:trace>
  <inkml:trace contextRef="#ctx0" brushRef="#br0" timeOffset="25977.5391">14570 4481 17744,'40'-20'1346,"-1"0"1248,-19 20-768,21 0-481,-21 20 289,-2-20-641,3 20-609,-21 20-96,0-20-96,-21 19-32,3 1-31,-2-21 31,20 2 0,-21-1 128,21 0 0,0-20 65,21 0-1,-1 0-128,-2 0 33,23 0-225,-1 0 0,-1-20-385,1 20-576,-1-20-736,-19 20-705,0 0-3076,-20 0-9960</inkml:trace>
  <inkml:trace contextRef="#ctx0" brushRef="#br0" timeOffset="27258.7891">14928 3826 20755,'0'19'2146,"0"-19"-1505,19 0 512,1 0-128,20 0 160,-1 20 64,22-20-480,-3 0-385,-17 20-95,-3-20 31,3 0 160,-1 0-127,-21 0 63,1 21-192,0-21 0,0 0-31,-20 20 95,20-1 64,-1 1-96,1 0-191,0 19-65,0 21 0,1-20 0,-1 19 0,18 21 0,-17-2 0,-1 3 0,0-1 0,-1-21 0,-19 19 0,20-37 0,-20 18 0,0-20 0,-20-19 0,1 1 0,-1-1 0,0-20 0,-21 19 0,3-19 0,17 0-481,-19 0-1088,40 0-1090,-20 0-2882,20-19-6022,0-1 3011</inkml:trace>
  <inkml:trace contextRef="#ctx0" brushRef="#br0" timeOffset="41608.3985">16556 4163 8872,'-40'-20'6374,"20"20"-4004,-1 0-256,3 0 128,-2 0-224,20 0-352,0 0-737,0 0-417,20 0 289,19 0 416,1 0-352,19 0-257,1 0-447,-1-19 159,20 19-160,0-20-128,2 0-32,-22 20-160,0-19-192,1 19-449,-40 0-448,19 0-481,-39 0 32,0 19-864,-20 1-1922,1 19-10314</inkml:trace>
  <inkml:trace contextRef="#ctx0" brushRef="#br0" timeOffset="41826.1719">16714 4422 21460,'-40'39'1954,"40"-19"-545,0-20-128,20 0 32,41 0 129,-3 0-225,22 0-769,-1 0-319,1 0-129,-1 0-193,-20 0-383,2-20-449,-23 20-256,3 0-385,-21 0-896,-20 0-2659</inkml:trace>
  <inkml:trace contextRef="#ctx0" brushRef="#br0" timeOffset="43659.1797">1310 6248 13196,'0'0'993,"0"0"-705,0 0 961,0 0 1122,0 20-642,0-1-383,0 21-546,19 0-63,-19 19-128,20 0-1,0 2-95,0-22-129,19 1-64,-19 0-128,20-20 97,-20 0-65,-20-1-32,19 1 0,-19-20 97,0 0 287,0 0 97,0 0-449,0 0-192,-19-20-96,-1 1-128,-20-1 32,1-40-225,-1 20 97,0-38-96,21-3-65,-1 3 1,20 17 352,0-17-96,20 37 159,-1 2 33,1-1 193,0 40-97,0-19 96,0 38 0,-1 1-192,21 19 32,-20 2 128,0 18-32,-1-20-31,1 1 127,-20-19-32,0 18-64,-20-19-160,1-1-352,-21-19-289,-19 0-416,19 20-1121,20-20-2402,-19-20-6631</inkml:trace>
  <inkml:trace contextRef="#ctx0" brushRef="#br0" timeOffset="43985.3516">1905 6705 20787,'0'19'961,"-20"-19"384,20-19 385,-20-1-289,20 0-384,-20 1-416,20-22-289,0 2-224,0-1-64,0-1-128,-19 22-192,19-1-384,0 0-706,19 20 97,1 0-1441,20 0-2916</inkml:trace>
  <inkml:trace contextRef="#ctx0" brushRef="#br0" timeOffset="44889.6485">2322 6050 16143,'-20'-41'2178,"0"21"-224,0 20 128,0 0-641,-19 0-576,19 0-160,0 20-353,0 1-192,1-1-96,-1 19-64,0 1 64,20-1 0,20 21-96,0-1 96,-1-19-128,1 20-128,0-1 0,20-20 96,-21 2 96,1-1 0,0-21 96,-40 21 32,20-40 192,0 21 97,-20-21 255,20 0 65,0 0-417,20 0-320,0 0-64,0 0 160,-20 0-128,0 0-96,20 0-320,-1 0-417,1 19 0,0-19-576,21 0-1154,-3-19-2786,3 19-8520</inkml:trace>
  <inkml:trace contextRef="#ctx0" brushRef="#br0" timeOffset="45527.3438">2521 6009 19026,'-20'-20'2114,"0"20"-129,20-19-223,0 19-609,20-20-320,-20 20-449,20 0-288,-2-20-64,23 20 0,-1 0 33,-20 0-162,-1 0 97,1 0-96,0 20 256,0 0-31,-20-1 63,20 22 448,-20-1-319,0 19-33,0-40-96,19 22-224,-19-21-224,20-1-321,-20-19-512,0 20-512,20-20-641,-20 0-1666,0 0-6726</inkml:trace>
  <inkml:trace contextRef="#ctx0" brushRef="#br0" timeOffset="45904.2969">3116 5950 19794,'0'-20'1666,"-20"20"-513,0 20 32,-19-20-512,19 39 608,-20-19-352,19 21-481,3-2-192,-2 1-192,20-21 1,20 22-162,-2-21 65,23 19 225,-1 0-1,-1-19 32,1 21-256,-1-2 192,-19-19-128,0 19 160,-20-19-160,0-1 96,-20 3 1,20-3-97,-20-19-193,-19 20-287,19-20-321,0 0-512,0 0-513,1 0-1345,19 0-3395</inkml:trace>
  <inkml:trace contextRef="#ctx0" brushRef="#br0" timeOffset="46114.2579">3394 6446 4964,'40'20'19507,"-20"-1"-19027,-20 22 897,19-21-95,-19 19-193,0-19 0,20 21-897,-20-22-192,20 1-192,0 0-321,-20-20-320,20 19-928,-20-19-930,19-19-1985,-19 19-10891</inkml:trace>
  <inkml:trace contextRef="#ctx0" brushRef="#br0" timeOffset="46513.6719">3473 5891 10185,'0'-21'14734,"0"21"-13965,20-20-225,-20 20-63,20 0-321,0 0 192,0 0-288,-1 0-64,1 20-128,20 1-32,-19-21-32,17 20 32,-17 19-129,19-19 193,-22 40 64,23-20 0,-21 19 64,0 1-32,-1-21 96,1 20 1,0-19 159,0 0 64,0 0-32,-20-21-31,0 1 159,0 0-128,0-1-64,-20 3-384,0-3-288,0-19-513,-19 20-833,19-20-1761,0 0-8488</inkml:trace>
  <inkml:trace contextRef="#ctx0" brushRef="#br0" timeOffset="47337.8907">4386 6129 15726,'0'0'1089,"0"19"-64,0 22 1602,0-2-705,20 20-737,0 2-224,21-2-225,-23-20-255,22 22-193,-19-42 64,-21 1 97,20 0-129,-20-20-64,0 0 289,0-20-129,-20 0-288,-1-21-192,1-18-32,-18 20 0,-3-21-32,1-19-160,1 20 32,19-21-193,0 1 161,0 19 288,20 40 32,20 0-160,0 20 128,20 0 32,-21 20 32,21 39-32,1-18-64,-23 18 96,2 0-64,0-18 64,-20-2 64,0-19-128,0-1 32,0 1-256,0-20-224,0 20-481,0-20-1153,0 0-2050,21 0-4901</inkml:trace>
  <inkml:trace contextRef="#ctx0" brushRef="#br0" timeOffset="47519.5313">4803 6507 18577,'0'-22'2723,"-20"3"-1282,1-1 769,19-19-544,-20 19-609,0-19-385,0-2-576,20 2-192,0-1-672,0 21-225,20-1-385,0-1-1280,0 1-1762,19 20-9706</inkml:trace>
  <inkml:trace contextRef="#ctx0" brushRef="#br0" timeOffset="47837.8907">5141 5930 6886,'0'-39'13421,"-20"18"-11307,0 21-257,-1 0-383,3 0-609,-2 21 32,0 18-673,-1-19-256,42 19-64,-1-19 64,0 21 64,-2 18-64,23-20-161,-21 22-95,0-2 160,-20-20-32,0 21 192,0-1-32,0-19 64,-20 1 64,20-2 160,0-19 129,0-1 159,0-19-127,0 0-1,20 0-96,19-19-287,1-1-1,0 0-160,19 1-449,-18-3-416,-3 3-608,3 19-577,-2-20-2211,-19 20-6277</inkml:trace>
  <inkml:trace contextRef="#ctx0" brushRef="#br0" timeOffset="48185.5469">5439 5911 17648,'0'0'3748,"0"-20"-3332,20-1 801,0 1-256,19 20-673,-19-19-191,20 19-1,-21-20-96,21 20-64,-20 0 32,0 20-32,-20-20 256,0 19 96,19 22 289,-19-21-161,0 19-224,0 0-32,20 2-128,-20-21-32,0 0-256,0-1-288,0 1-610,20-20-1568,-20 0-3428</inkml:trace>
  <inkml:trace contextRef="#ctx0" brushRef="#br0" timeOffset="48678.711">6194 5850 20339,'-61'0'1025,"22"0"-641,-1 0 609,0 20-352,1 21 576,-1-2-96,20 0-705,-1 22-320,21-22 97,21 20-1,19-18-64,-1-2-64,21 1 0,-1-1 0,-19 2-64,-20-2 0,1 0 160,-21-19 96,0 19 129,-41 2-33,21-21-96,-19 0-128,-1-20-96,20 0-352,0 0-673,0 0-961,1 0-1537,-1 0-5958</inkml:trace>
  <inkml:trace contextRef="#ctx0" brushRef="#br0" timeOffset="48953.125">6273 6348 23894,'38'0'1730,"-17"-21"448,19 21-737,-20 21-1024,-1-21-1,1 39-256,-20 0-192,20 1-160,-20 1 0,0-2 192,0-19-32,20 19 64,-20-19-64,0-20 0,0 21 160,20-21 64,-1 0 96,21-21-192,-20 1-32,19 20-128,1-20-32,1 20-705,-3 0-800,3 0-1218,-21 0-6181</inkml:trace>
  <inkml:trace contextRef="#ctx0" brushRef="#br0" timeOffset="49604.4922">6888 5911 14221,'-20'-20'4901,"20"20"-2435,0 0-608,0 0-545,0 20 64,0 39-352,20 1-256,-20 19 32,39 1-225,-19-1-223,0 1-193,0-21 0,1-20-160,-3 0-96,22-17-385,-40-3-416,21 1-288,-1-20-576,-20-20-610,0 20-1696,0-19-7304</inkml:trace>
  <inkml:trace contextRef="#ctx0" brushRef="#br0" timeOffset="49930.6641">7066 5950 20275,'21'-39'1761,"17"19"-95,-17-1-865,-1 21-577,20-20-128,-21 20 64,1-19-160,20 19 0,-20 0-32,-20 0 64,19 19-32,-19 1 64,0 1 160,0 18 65,0 1-161,0-21 32,0 22-192,0-21-32,20 0-96,-20-1-321,0 1-736,0-20-1313,0 0-2435,20 0-10986</inkml:trace>
  <inkml:trace contextRef="#ctx0" brushRef="#br0" timeOffset="50265.625">7603 5831 17520,'-40'0'2210,"19"0"-929,-17 19 161,17 22-65,1-21-32,0 19-352,0 0-704,40 2-161,0-1-96,21-21 64,-3 21 32,23-1-64,-2 2-64,0-22 96,1 21-128,-20 19 64,-21-19 0,1-20 192,-20 19-64,-20 1 97,1-21-65,-21 3 0,0-22-256,1 0-64,19 0-192,-20 0-353,19-22-480,21 3-641,0 19-1825,21-20-6151</inkml:trace>
  <inkml:trace contextRef="#ctx0" brushRef="#br0" timeOffset="50438.4766">8000 6446 20531,'39'39'1217,"-39"-17"-608,20-3 640,-20-19-961,20 20-128,-20-20-128,20 20-288,-20-20-865,0 0-416,0-20-898,0 0-2049</inkml:trace>
  <inkml:trace contextRef="#ctx0" brushRef="#br0" timeOffset="50843.75">7980 5791 21748,'40'-39'737,"-1"19"320,-19-1-481,0 21-383,0 0 287,-1 0-192,21 21-192,-20-1-32,0 19-192,-1 1 192,1-1-32,0 21 32,0-1-32,1 2 0,17-2 1,-18 0-1,1 1 64,17-1-32,-17-19 64,19 20-64,-20-21-64,-1 1 96,-19-21 128,0 3 0,-19 17 65,-1-19-97,-20-1-160,1-19-192,-2 20-417,21-20-384,-18 0-768,17 0-2147,1 0-10378</inkml:trace>
  <inkml:trace contextRef="#ctx0" brushRef="#br0" timeOffset="51742.1875">8773 6089 18705,'-20'-19'1794,"20"38"0,0 1-1,20 19-479,1 2-354,-1 38-127,0-20-320,19-19-193,1 19-160,-1-39 64,-19 19-63,0-17-65,0-22 64,-20 0 32,0 0 160,-20-41-448,0 21 0,-19-39 64,19 20-64,-20-22 64,19-17-96,3-22-64,18 21-129,0-21 129,0 40 160,0 1 0,18 39-128,3 1-32,-21 19 160,40 39-321,-20 0 610,-1 22-193,-19-2-32,20 21 32,-20-21-32,-20 0 0,20 1 0,-19-20 32,-1-1-96,0-19-96,20-20-225,-20 0-319,20 0-609,0 0-705,20-20-929,0 0-2178,-20 1-7399</inkml:trace>
  <inkml:trace contextRef="#ctx0" brushRef="#br0" timeOffset="51952.1485">9310 6466 20883,'0'-20'1538,"-41"0"832,21 1-448,2-21-769,-2 0-352,-1 0-289,21 1-352,0 0-224,0-2-256,21 21-385,-1 1-736,18 19-577,3 0-1698,-2 0-6661</inkml:trace>
  <inkml:trace contextRef="#ctx0" brushRef="#br0" timeOffset="52452.1485">9846 5791 17680,'-40'-59'2178,"0"19"289,1 40-449,-1 0-705,1 0-256,-2 19-353,21 22-383,0-2-193,2 20-64,36 2-32,2-2 0,41 1-224,-22-1-128,1 0-161,-20 21 225,-1-40 128,1 19 128,-20-19 96,-20 0-64,20-21 320,0-19 193,-19 20 95,19-20 97,19 0 0,-19-20-321,20 20-320,20-19-96,-20-1-96,19 20-384,1 0-353,-1-20-769,1 20-768,1 20-2050,-3-20-6727</inkml:trace>
  <inkml:trace contextRef="#ctx0" brushRef="#br0" timeOffset="52828.125">10104 5791 1889,'-21'-19'18770,"21"-1"-17809,0 0 416,21-1-480,-1 21-288,18-19 223,3 19-415,-21 0-321,19 0-128,-19 19 160,0 2-64,0-1 192,-20 19 97,20 1-65,0-21 0,-20 1-32,0 21-191,19-41-97,-19 19-1,0 1-639,0-20-545,0 0-737,20 0-1730,-20 0-7430</inkml:trace>
  <inkml:trace contextRef="#ctx0" brushRef="#br0" timeOffset="53661.1329">10818 5752 7751,'0'-41'4836,"0"22"-3586,-20-1 1376,0 20 193,1-20-1218,-1 20-512,0 0-544,0 20 608,0-20-416,1 20-1,-1-1-159,20 2-97,-20 19-63,20-21-97,20 21-64,0-1-32,19 2 33,1-22-65,19 21-96,2-1-64,-3-18 0,1 19 96,-18-21-128,-21 1 128,-20 0 32,-20-1 1,0 1-161,-19 1-129,-2-1-95,21-20-256,0 0-257,2-20-352,-3 20-448,21 0-417,0-21-1538,0 21-5508</inkml:trace>
  <inkml:trace contextRef="#ctx0" brushRef="#br0" timeOffset="54008.7891">11116 6109 17584,'20'-20'4613,"0"1"-2724,19-1 289,-19 20-1281,0 0-576,0 0-193,1 20 128,-21-1-160,0 1 0,18 0-32,-18-1 0,0 1-64,0 1 0,0-21-32,20 20 0,1-1 128,-1 1 225,0 0-33,-2-1 0,3 1-96,-1 0-96,0 1 0,-20 18 193,0-19-193,-20-1 32,-21 1-256,3 0-64,18-1-321,-21-19-416,23 0-480,-3 0-545,1 0-1153,20-19-3651,0-1-6439</inkml:trace>
  <inkml:trace contextRef="#ctx0" brushRef="#br0" timeOffset="54284.1797">11573 5613 22517,'19'-20'1505,"-19"40"-1024,20 0 768,0 39-288,0 1 256,1 19-224,-3 1-385,22-2-415,-19 3-65,17-22-96,-18 1-320,1-1-33,-1-20-415,0-19-610,-1 0-1024,-19 1-2338,0-42-10026</inkml:trace>
  <inkml:trace contextRef="#ctx0" brushRef="#br0" timeOffset="55023.4375">12009 5772 16399,'-20'0'3235,"20"-20"-961,0 0-96,0-1-736,20 21-642,-20-19-223,20-1-481,20 20 0,-19-20-128,-3 20 32,2 0 32,0 0-160,-20 20 160,21 19 64,-21 2 353,0-2-225,0 1 128,20-1-224,-20 2-160,18-2 32,-18-19-320,21-1 64,-1-19-385,-20 0-160,20 0-416,0 0-673,-20-19-1729,0 19-3075</inkml:trace>
  <inkml:trace contextRef="#ctx0" brushRef="#br0" timeOffset="55486.3282">12624 5692 1505,'0'-20'15567,"0"20"-14414,-20 0 1057,2 0-481,-2 20-223,-21-1-97,2 22-352,19-2-512,0-19-193,20 19-32,20 2 1,0-21-33,19 19-128,22-19 0,-23-1 0,23 22-128,-2-21 0,-19 19-32,-1 1-32,-19-21 32,-20 1 65,0 21 95,-20-22-224,0 1-129,-19-20-31,19 20-224,-21-20-129,23 0-480,-2-20-288,20 20-929,-20-20-1698,20 20-6534</inkml:trace>
  <inkml:trace contextRef="#ctx0" brushRef="#br0" timeOffset="59552.7344">13082 6327 672,'-20'0'7239,"20"-20"-5125,-21 20-545,21 0-512,0-20 97,0 20-65,0-19-32,21 19 32,-21-20 0,0 20 448,0 0 65,0 0-193,0 0-96,0 0-128,0 20-256,20-1-32,-20 1-224,20 21-289,-1-22-288,1 1 64,0 0-192,0-1-64,-20-19-480,20 0-481,-1 0-641,1 0-2562,-20-19-8744</inkml:trace>
  <inkml:trace contextRef="#ctx0" brushRef="#br0" timeOffset="60357.4219">13479 5989 8295,'0'41'3428,"0"-21"-129,0-20-833,0 20-320,0-20-128,0 0-513,0 0-319,0 0-258,0 0-159,0-20-224,0 0-161,-20-1-64,20-18-127,-21-1-97,1 1 64,20 18-128,0-18-32,-18-1 96,18 21-192,18-1 0,-18 20 128,41 0-32,-21 20 64,18-1 64,3 40-128,-1-18 64,-1-2 64,1 1-256,-1-1 224,-19 2-96,0-21-32,0-1-224,0 1-129,-20-20-127,0 0-65,0 0-384,0 0-288,-20 0-801,20-20-1857,0 20-4902</inkml:trace>
  <inkml:trace contextRef="#ctx0" brushRef="#br0" timeOffset="60856.4454">13796 5633 15534,'-20'0'2915,"0"0"-609,20-20-256,0 20-577,20-20-287,0 20-482,1-19-415,-3-2-193,23 21-32,-1-20-32,-1 0 0,1 20-64,-20 0 64,-1 0-160,-19 0 352,20 20-64,-20 0 64,0 1-384,0-2 224,0 21 160,0-21-416,0 1-160,0 0-449,0-20-448,20 19-609,-20-19-1185,0 0-1377,20 0-8424</inkml:trace>
  <inkml:trace contextRef="#ctx0" brushRef="#br0" timeOffset="61226.5625">14431 5633 5669,'0'-40'15182,"0"40"-14445,-19 0 800,-1 0-255,0 0-450,0 20 97,-1 0-224,3 19-289,-2 0-191,20 2-65,0-2-96,20 1-32,-2-1-64,23 2 128,-21-2-96,19 0 0,1 2 0,-20-1 32,0-1 32,-20-19-32,0 19-64,0-18 64,0-1-128,-20-1-128,0-19-193,-20 20 1,21-20-65,-21 0-319,20 0-546,-1-20-575,21 20-930,-18 0-2979,18-19-7526</inkml:trace>
  <inkml:trace contextRef="#ctx0" brushRef="#br0" timeOffset="61538.086">14669 6109 22869,'41'0'1313,"-41"0"65,20 0-481,-20 20-481,18-20 160,-18 19-319,21-19-225,-21 20 96,20 1-128,-20-21-32,20 20 64,-20-1-32,0 1-32,0-20 96,0 20 0,-20-1 0,20 1 0,0 0-64,0 1 0,20-21 96,0 19 0,-1-19 32,1 0 1,20-19-226,-1 19-191,-19 0-288,20-21-417,-20 21-417,-20 0-608,19 0-2338,-19 0-6438</inkml:trace>
  <inkml:trace contextRef="#ctx0" brushRef="#br0" timeOffset="61979.4922">14829 5494 19314,'39'-40'2050,"-19"21"-609,20-3 129,-1 22-770,1 0-319,-20 0-1,19 22-288,2-3-128,-21 21 161,-2 19-33,2 1 96,1 19-96,-1 1-96,0-21 97,-2 21-161,3-21 96,-1 1-160,0-1 224,-20-19-128,20-1 32,-20 2 32,-20-22 0,20 21-128,-20-21 0,0-19-64,-1 20-608,3-20-449,-2 0-673,0 0-2402,20 0-9097</inkml:trace>
  <inkml:trace contextRef="#ctx0" brushRef="#br0" timeOffset="63225.586">15603 5950 13228,'0'0'1858,"0"-20"-513,0 20 1442,0 0-705,0-19-737,0 19-384,0 0-128,0 0 63,0-20-95,0 20-160,0 0 96,0 0-97,0 0 1,0 0-129,0 0-127,0 0 31,-21 0-160,21 0 97,0 0-97,0 0-96,0 0-64,-20 0-32,20 0-32,-18 20 96,-2-1-32,20 21-32,0-21 0,-21 1 33,21 1-33,0-21 0,21 20 32,-1-20 0,-2 0 0,2-20 128,1-1-192,-1 1-96,0 1 96,-20 19-96,0-20 32,0 20 0,0 0 128,-20 0-288,0 0 32,-1 20 128,1-1 64,2 1-64,18-20 0,0 21 0,18-21 32,2 0 128,1 0-32,-1-21-64,19 1-32,-19 1-128,-20 19 64,0-20-128,0 0 96,0 20-193,-20 0-223,1 0-193,-1 0-352,20 0-641,0 20-1088,0 0-2467,20-20-4965,-1 0 1986</inkml:trace>
  <inkml:trace contextRef="#ctx0" brushRef="#br0" timeOffset="63543.9454">16158 5950 23318,'0'0'352,"0"0"-608,20-20 128,-20 20-161,20 0-255,0 0-898,0-19-3042</inkml:trace>
  <inkml:trace contextRef="#ctx0" brushRef="#br0" timeOffset="63681.6407">16396 5970 16303,'21'0'2402,"-21"0"-1889,20-20-129,0 20-352,-2-20-865,3 20-2402</inkml:trace>
  <inkml:trace contextRef="#ctx0" brushRef="#br0" timeOffset="63833.9844">16674 5950 19602,'0'20'2146,"0"-20"-705,20 0-352,-20-20-896,20 20-257,0 0-737,1 0-1473,-3 0-4132</inkml:trace>
  <inkml:trace contextRef="#ctx0" brushRef="#br0" timeOffset="64523.4375">17190 5950 2081,'20'0'10058,"-20"-20"-9065,0 20 1409,0 0-256,0 0-288,20 0-160,-20-19-609,0 19-225,0 0-63,0 0 192,0 0-192,0-20-128,0 20-33,-20 0-159,20 0 191,-20 0-191,0 0 95,1 0-63,19 20-97,-20-20-224,20 19 0,0 1-31,20 0 31,-20-1-32,19-19-128,21 20 128,-20-20-32,1 0 32,-1-20-160,-2 20 32,-18 0-192,0-19 0,0-1 32,0 20-64,-18-20 32,18 20 160,-20 0 0,-1 0-64,1 0-64,0 0 288,0 20-32,20 0-96,0-1 128,20-19-64,0 20 32,0-20-64,1 21 96,17-21-160,-38 0 32,21-21 65,-1 21-418,-20-20-31,0 20-129,-20 0-319,20 0-321,-21 0-513,3 0-768,-2 20-1826,-1-20-6919,21 0 2083</inkml:trace>
  <inkml:trace contextRef="#ctx0" brushRef="#br0" timeOffset="65652.3438">17648 5732 13196,'-21'-21'2210,"1"2"-480,20 19 704,0 0-576,0 19-865,20 2 384,1 19-160,-1 19-512,-2 21-129,2-21-63,21 21 63,-21-1-159,19-19-193,-19-21-64,0 1 0,0-21 0,-20 1-63,0-20 95,0 0 0,0 0-32,-20 0 0,0-20-160,0 1 96,-19-21-128,-1 1-32,19-21 96,-17 20-32,18-40-32,-1 21-96,1-21-64,20-18-224,0 18 127,20 21 193,1 0 32,17 18-32,-18 41 128,21-20-32,-2 40 32,-19 21 32,20-2-32,-20 20 64,-20 1-32,19-1-64,-19-19 128,-19 20-63,-21-21 31,20 1-96,0-21-64,1 1-161,-1-20-223,20 0-289,0 0-352,0-20-705,20 20-928,-20-19-2211,19 19-4772</inkml:trace>
  <inkml:trace contextRef="#ctx0" brushRef="#br0" timeOffset="65870.1172">18263 6248 14637,'0'0'6759,"0"0"-5158,0-20 193,-20-19-32,0 18-481,20-18-480,-20-1-513,1 21-96,19-21-288,0-1-96,0 22-289,19-1-576,1 0-544,0 20-417,20-19-2050,-1 19-5349</inkml:trace>
  <inkml:trace contextRef="#ctx0" brushRef="#br0" timeOffset="66370.1172">18719 5574 14990,'0'-80'2242,"0"40"192,-20 21 97,1-3-1154,-1 3-128,0 19-384,-21 19-513,23 3-160,-22-3 1,19 21-65,1-1-64,20 21-64,0-20-32,20 19 0,1 1-64,-1-1 64,18 0-97,-17 1 1,-21-1 192,0 2-64,0-2 32,0-20 0,0-19 129,0 21 159,20-22 256,-20-19-31,0 20-225,20-20 33,-20 0-225,20 0-96,-1-20 32,21 20-224,-20 0-289,0-19-352,-1 19-352,1 0-608,0 0-2531,20 0-7367</inkml:trace>
  <inkml:trace contextRef="#ctx0" brushRef="#br0" timeOffset="67326.1719">18978 5335 12587,'-20'0'2467,"20"0"-353,0 0 320,0 0-512,20 0-417,0 0-512,19-20-512,1 20-225,-20 0-160,-1-20-32,21 20-32,-40 20 0,20-20 32,-20 20 160,0-1 161,20 1 95,-20 19-63,0 2-193,0-21-96,0 19-64,0-19-224,0 0-224,19 1-481,-19-2-705,0-19-1953,0 20-6407</inkml:trace>
  <inkml:trace contextRef="#ctx0" brushRef="#br0" timeOffset="67904.2969">19652 5494 14509,'0'-40'2851,"0"21"-545,0-3-416,-20 22-769,0 0-96,1 0-352,-21 0-321,0 22 64,1 17 193,-1-19 64,19 39-257,3-19 32,-2 0-255,20-1 159,20 0-288,-2 2 64,23-2 0,18-19-128,1 19 0,-21-19 64,1 21-64,0-22-32,-21 1 32,-19 19 64,0-19 32,0-20-64,-39 21-128,-1-1-96,1-20 0,-1 20-32,0-20-1,1 0-479,19 0-321,0 0-481,20 0-1408,0 0-4101,0 0-6790</inkml:trace>
  <inkml:trace contextRef="#ctx0" brushRef="#br0" timeOffset="68289.0625">19792 6089 18705,'20'59'2050,"-20"-39"-865,18 21 449,-18-22-481,0 1-64,0 0-384,0-1-321,0-19-320,0 0 224,0 0 129,0-19-321,0-1 0,0 0-96,21-19 0,-21 18 0,20-18-32,0-1-32,-20 21 0,20-1 0,-1 20 64,1 0-257,0 20 354,0-1-130,0 21 1,-20-21-224,19 22-480,1-21-225,0-1-801,0-19-2050,-20 20-5861</inkml:trace>
  <inkml:trace contextRef="#ctx0" brushRef="#br0" timeOffset="68499.0235">20168 6148 23093,'0'0'1314,"21"0"415,-1 0 97,-2 0-961,2 0-481,1 0-224,-1 0-320,0 0-416,-1 0-385,21 0-481,-20-19-479,0 19-1315,-20 0-2529</inkml:trace>
  <inkml:trace contextRef="#ctx0" brushRef="#br0" timeOffset="68810.5469">20446 6070 17936,'40'0'1826,"-1"0"-128,-19-20 96,20 20-225,-19 0-160,-3 20-928,-18-1-321,0 1-96,0 0-32,-18 19 0,-3 2-32,21-22 0,-20 21 32,20-21 160,0 1 161,0 0 127,0-20 257,20 0-1,19 0-191,-19 0-257,21 0-96,-1-20-256,-1 20-224,-19 0-417,0-20-544,0 20-769,-1 0-960,-19 0-7753</inkml:trace>
  <inkml:trace contextRef="#ctx0" brushRef="#br0" timeOffset="69513.6719">20923 5235 17712,'19'0'2563,"-19"20"-1474,0 20 480,20 39 225,0 1-673,0-1-64,1 21-128,17-1-417,3 0-95,-21-19-129,19-21-288,1-20 160,-20 22-32,-1-42-224,1 21 0,0-21-448,-20-19-417,0 0-385,0 0-704,20 0-1857,-20 0-6151</inkml:trace>
  <inkml:trace contextRef="#ctx0" brushRef="#br0" timeOffset="70266.6016">21260 5394 9384,'0'19'7143,"-20"-19"-5413,20 0 96,0 0 127,0 0-703,20 0-578,-20 0-159,20-19-257,0 19-160,19-20-32,-19 20-32,0-20 0,-20 20-32,20 0 64,-20 0 0,0 20 289,0 0-33,-20-1 224,20 22-319,0-21-161,0 0-96,20 19-129,1-19-287,-21 1-385,18-21-800,2 19-1186,-20-19-2210,0 0-9384</inkml:trace>
  <inkml:trace contextRef="#ctx0" brushRef="#br0" timeOffset="70657.2266">21697 5494 12940,'20'-20'6118,"-20"0"-5606,-20 20 865,20 0 481,-40 0-833,21 20-160,-1 0-64,-20-1-257,19 21-256,21-19-95,0 18-65,0-19 32,21 19-160,19 0 96,-20-18 0,19 19-32,1-1-32,-1 0-32,-19-19 96,0 21-64,0-22 32,-20 1 129,-20 0-129,0-1-64,0-19-97,-19 0-191,19 0-224,0 0-65,0 0-384,1 0-480,-1-19-961,20 19-1730,0 0-8360</inkml:trace>
  <inkml:trace contextRef="#ctx0" brushRef="#br0" timeOffset="70868.1641">21995 5950 22229,'20'39'1473,"0"-19"128,-1 1 193,1 19-1057,-20-21-385,20 1-192,-20-20-192,0 20-160,20-20-288,-20 19-513,0-19-288,0 0-1090,-20-19-2177,20 19-8681</inkml:trace>
  <inkml:trace contextRef="#ctx0" brushRef="#br0" timeOffset="71345.7032">22153 5831 17040,'0'39'1633,"0"-39"65,0 0 640,0 0-288,0 0-1057,0-20-577,-19 20-159,19-39-322,0 19 162,0 1-65,-20-21 0,20 0-64,20 20 32,-20-19-64,19 19-1,1 20-63,0 0 64,0 0 96,0 20-64,-1-1 160,1 21-64,20 0 1,-19-20-1,-21 19-32,18-19-128,-18 0-97,0-1 1,0 1-384,0-20-257,0 0-993,0 0-1377,0 0-2370,0 0-7944</inkml:trace>
  <inkml:trace contextRef="#ctx0" brushRef="#br0" timeOffset="71555.6641">22531 5772 20179,'20'0'1121,"-20"0"-1153,19-20 128,-19 20-64,20 0-128,-20 0-641,0 0-2690,20 0-12460</inkml:trace>
  <inkml:trace contextRef="#ctx0" brushRef="#br0" timeOffset="71694.336">22709 5772 13196,'21'-20'545,"-1"20"-1090,-2 0-3747</inkml:trace>
  <inkml:trace contextRef="#ctx0" brushRef="#br0" timeOffset="71816.4063">22868 5811 17200,'20'0'1345,"-20"0"-1281,20 0-160,-20-20-865,0 20-2274</inkml:trace>
  <inkml:trace contextRef="#ctx0" brushRef="#br0" timeOffset="72513.6719">23185 5772 17616,'0'19'1249,"0"-19"833,0 20-32,0-20-576,0 0-385,0 0-353,0 0-127,0 0-161,0-20-223,-20 20-65,20-19 32,-18-1-224,18 0 96,0-1-160,0-18 64,18 19-32,2 1-96,0-1-33,1 0 65,-1 20 0,0 0 64,-1 0 160,-19 20-64,20 0-64,-20-1 32,20 1-288,-20 19-769,0-18-320,0-1-769,0 0-1858,0-1-6278</inkml:trace>
  <inkml:trace contextRef="#ctx0" brushRef="#br0" timeOffset="72867.1875">23325 5413 20018,'0'0'1794,"0"0"-1506,0 0 705,20 0 192,0 0-95,19 0-578,-19-19-384,0 19-96,0 0-32,-1 0 32,1 0-64,-20 0 288,20 0 1,0 19-33,-20 3-32,0-3-256,0 1 32,0 0-416,21 19-449,-21-19-929,0 1-2786,0-21-10891</inkml:trace>
  <inkml:trace contextRef="#ctx0" brushRef="#br0" timeOffset="73919.9219">23742 5474 672,'20'-20'8392,"-20"20"-6822,0-19 992,0 19 32,19 0-704,-19-22-256,0 22-353,0-19-192,0 19-352,20 0-97,-20 0-159,-20 0 63,20 0-31,-19 19 127,-1-19-159,-20 22-1,19-3-159,3 1-33,-2 0-192,20-1 128,0 1 96,0 21-191,20-22 159,-2 21-224,3-1 32,19 0-160,-1-18 96,1 19 96,0-1-224,-21 0 64,1 2 128,-20-2 32,0-19 0,-20 19 65,1-19-193,-1-20-33,-20 21-127,1-21-224,19 0-417,0 20-512,20-20-1025,0 0-2499,0 0-7494</inkml:trace>
  <inkml:trace contextRef="#ctx0" brushRef="#br0" timeOffset="74397.461">23979 6030 17200,'20'40'672,"-20"-21"770,0 1 448,0 0-129,20-1-480,-20 1-416,0 1-320,21-21-289,-21 0 257,0 0-225,-21 0-224,21 0 32,0-21-64,0 1-64,0 1 0,0-1 0,-20-19 0,40 19 32,-20 0-160,41-1 96,-23 21 64,2 0-32,1 0 96,-21 21-96,20-1 0,0 19 32,0-19-289,-1 0-383,-19-1-481,20 1-545,-20 1-1825,0-21-5606</inkml:trace>
  <inkml:trace contextRef="#ctx0" brushRef="#br0" timeOffset="74600.586">24297 6109 22613,'60'20'608,"-39"-20"129,-3 0-449,2-20-159,0 20-129,21 0-481,-23 0-800,3 0-609,-1 0-1345,-20 0-9001</inkml:trace>
  <inkml:trace contextRef="#ctx0" brushRef="#br0" timeOffset="74774.4141">24576 6050 19122,'19'0'1889,"1"0"-479,-20 20 255,20-20-896,0 19-545,0 1-192,-20 0-128,19-1-737,1-19-768,0 20-1858,-20 1-7496</inkml:trace>
  <inkml:trace contextRef="#ctx0" brushRef="#br0" timeOffset="75425.7813">24495 5335 19122,'41'0'1121,"-41"0"-385,20-20 482,-20 20-129,20 0-673,19 0 32,-19 0-191,20 20-65,-21-1 0,21 1 128,0 0 1,-21-1 287,21 3-63,-19 17-193,-1 20 32,-2-18-95,2 18-97,1 0-32,19 21-32,-20-21-96,19 21 96,-19-21-160,0 21 32,0-21-64,-1 0 64,-19 1-32,0-20 64,-19-1-32,-1 2 128,0-22-256,-20 1-96,1 0-96,-1-20-193,-1 19-928,3-19-833,-3 0-2339,2 0-9160</inkml:trace>
  <inkml:trace contextRef="#ctx0" brushRef="#br1" timeOffset="83409.1797">1369 7181 6277,'-20'0'225,"20"0"-257,-20 0 96,1 0 608,19 0 1346,0 0-416,19 0-641,-19 0-161,0 0 1,0 0 64,0 0 0,0 0-128,20 0-225,-20 0-128,20 0-95,0 0-161,-20 0 32,20 0-128,-20 0 96,19 0 64,1 0 225,0 0 127,20 0 1,-1 0-225,2 0 96,17 0 129,3 0-321,18 0-32,0-20 97,40 1 159,21 19-32,18-20 97,0 0-161,-18-1-32,-1 2 33,19 19-193,-18-20 192,-2 20-256,-19 0 65,1 0-129,-21 0 32,-39 0-32,19 0-32,-40 0 0,2 0 128,-1 0-32,-1 0-128,-19 0 160,0 0-64,0-20-256,-20 20-417,0 0-352,0 0-608,0 0-1346,0 0-3107</inkml:trace>
  <inkml:trace contextRef="#ctx0" brushRef="#br1" timeOffset="88672.8516">4783 7042 9352,'0'0'161,"0"0"-33,0 0 352,0 0 961,20 0 545,-20 0-512,20 20-641,0-20-193,0 0 161,19 0 224,22 0-32,18 0-32,20 0-193,20-20-319,19 20-65,22-20-63,38 0-1,21 20-32,18 0-192,2 0 32,18 0 0,2 20 1,-20-20 63,-22 0 0,-19 20-160,-38-20 96,-40 20 96,-1-20-128,-40 0 0,-20 0-64,-19 0-128,-20 0-352,-20 0-577,0 0-2082,-20 0-5893</inkml:trace>
  <inkml:trace contextRef="#ctx0" brushRef="#br0" timeOffset="96341.7969">575 7777 9288,'-40'-20'2435,"20"0"-129,1 20-128,-1-19-320,20-2-321,0 21-288,0-20-352,-20 20-256,0 0 63,20 0 1,-21-20-225,21 20 1,0 0-65,21 0-127,-21 0-97,0 0 96,0 20 64,0-20-223,0 0 159,20 20 0,0 1-160,-20-2 257,39 1-161,-19 19 192,20 1-256,-1 0 65,1 19-33,1-19 96,17-1-192,1 2 32,-18-2-128,19-19 64,-21 0 0,1-1 64,-20 2 65,-1-21-33,-19 0 160,20 20 257,-20-20-289,0 0-96,0 0-288,0 0 96,-20 0-96,1 0 0,19 0 32,-20 20 32,0-1 64,0-19 64,0 20-224,1-20 32,19 0-97,0 20-191,-20-20-64,20 0-1,-20 19-191,0-19-1,20 0 64,0 20 1,0-20-129,0 0-31,0 21 31,0-21-192,0 0-128,0 20-544,0-20-1314,20 0-1601,0 0-4741</inkml:trace>
  <inkml:trace contextRef="#ctx0" brushRef="#br0" timeOffset="97000.9766">496 8511 14221,'-20'0'2370,"20"0"-800,0 0 63,0 0-223,20 0-450,-20 0-159,0 0-288,19-19-225,21 19 32,0-41-95,-1 21-97,22-19-64,-23 0 32,3-2-352,-21 21-289,19 1-672,-19-1-993,0 0-1282,0 20-5860</inkml:trace>
  <inkml:trace contextRef="#ctx0" brushRef="#br0" timeOffset="97342.7735">476 8888 13196,'-20'0'5061,"40"0"-4677,0-20 769,39-19 1474,0-21-1058,1 20-1088,19-19-353,-20 20-320,-18-22-225,19 42-352,-41-1-672,1 0-1730,0 1-3011</inkml:trace>
  <inkml:trace contextRef="#ctx0" brushRef="#br0" timeOffset="100124.0235">1845 7657 14862,'-39'-19'1793,"19"19"-351,20 0-1,0 19 449,0 21-289,0 20-384,0 19-320,-20 1-128,20 18-160,-20 22-129,40-21-128,0 1-320,0-2 161,19-18-193,1-21-129,-20 2-319,19-22-161,-19 1-223,21-21-674,-21 1-896,39-20-1858,-39 0-9994</inkml:trace>
  <inkml:trace contextRef="#ctx0" brushRef="#br0" timeOffset="100522.461">2223 7796 17712,'19'-19'1698,"-19"19"-129,0 19-384,0 40 737,20 2-640,0 37-290,0 2-255,19 0-320,-19-22-257,0 22 32,21-41-160,-23 1 64,2-20 0,1-1-224,-21-19-64,20 21-289,-20-41-191,20 19-193,-20-19-641,18 20-800,-18-20-1922,0-20-10378</inkml:trace>
  <inkml:trace contextRef="#ctx0" brushRef="#br0" timeOffset="100797.8516">2758 8153 15342,'20'21'4004,"-20"-21"-3171,20 0 544,-20 0 769,21 0-801,-1 0-416,18 0-641,3 0-160,-3-21 1,3 21-225,-1-19-161,-1 19-383,1-20-417,-20 20-865,19-20-1537,-19 1-7175</inkml:trace>
  <inkml:trace contextRef="#ctx0" brushRef="#br0" timeOffset="101492.1875">3454 7718 16047,'0'-21'2146,"19"1"-609,1 0 705,0 1-384,0-1-513,19 0-352,1 20-224,1 0-609,-23 0 32,2 20-192,-20 19-32,0 22-64,0-22 32,-20 20 64,2 1 0,-23-20 0,21-1-32,0 0 32,20-19 96,0 1 0,0-1 32,0-20 97,20 20 63,20-20 0,-1 0-64,2-20-95,-1 20-65,-1-20-64,1 20-257,-1 0-479,-19 0-257,20 0-289,-20 0-671,-1 20-1699,-19 0-3074</inkml:trace>
  <inkml:trace contextRef="#ctx0" brushRef="#br0" timeOffset="101746.0938">3572 8312 20531,'0'0'2979,"0"0"-2018,20 0 832,0-20-191,21 20-449,-23 0-448,23 0-609,-1 0-96,-1 0-417,1 0-255,-1 20-513,-19-20-801,0 21-961,0-1-2210,-20-1-12298</inkml:trace>
  <inkml:trace contextRef="#ctx0" brushRef="#br0" timeOffset="102130.8594">3691 8531 22773,'0'39'1505,"0"-19"-319,0 21 351,0-2-480,0-19-256,0 19-353,21-39-224,-21 20-63,0-20-97,20 0 128,-20-20-96,0 1-256,20-1 96,-20-19-32,0-2 96,18 1 0,3 1 0,-21 19 64,20 1-64,0 19 192,0 19-96,-1 1-32,1 19 32,0 1-64,20 1-160,-21-22-352,21 1-513,-20 0-449,0-20-480,19 0-1120,-39 0-2564,20-20-8903</inkml:trace>
  <inkml:trace contextRef="#ctx0" brushRef="#br0" timeOffset="102406.25">4049 7579 22164,'100'59'2307,"-21"-20"-1026,-20 41 384,21-1-543,-41 1-418,1 18 65,-1 2-193,1 19-351,1-40-1,-23 21-192,3-20 96,-21-21-96,0 0-96,0 1-96,0-40-289,0 19-832,0-39-929,-21 20-737,21-20-2562</inkml:trace>
  <inkml:trace contextRef="#ctx0" brushRef="#br0" timeOffset="103144.5313">5001 7538 10890,'-38'-40'3619,"17"21"-736,1 19-641,0 19-352,20 21-417,0 20-63,0 19-65,0 21-352,20 19-64,-20-1-225,41 21-63,-23-19-193,2-21-191,21 0-193,-3-19 32,3 0-192,-1-41-64,-20 20-65,19-39-415,-19 0-1,0-20-640,0 0-289,-1 0-480,-19-40-1345,0 1-3203</inkml:trace>
  <inkml:trace contextRef="#ctx0" brushRef="#br0" timeOffset="103441.4063">5319 7657 21492,'0'20'1025,"0"21"-128,20 18 512,-20 40-64,21-20-192,-21 21-416,38-2-224,-18 2-161,1 0-160,19-41-288,-21 0 224,1-19-160,0 0-192,0-1-225,-20-39-479,20 20-514,-20-20-512,0 0-704,0-20-1890,0 0-9482</inkml:trace>
  <inkml:trace contextRef="#ctx0" brushRef="#br0" timeOffset="103680.6641">5955 8094 20403,'59'0'3395,"-39"0"-2178,20 0 96,-20 0-1024,19 20-65,-19-20-224,21 0-96,-23 20-353,2-20-191,21 0-353,-21 0-1281,-20 0-2883</inkml:trace>
  <inkml:trace contextRef="#ctx0" brushRef="#br0" timeOffset="104534.1797">7008 7538 2146,'0'-20'13292,"18"0"-11146,-18 1 96,20 19-128,21-20-608,-21 20-353,19 0-160,1 0-545,-1 20-352,1 19 0,-20 0-64,-20 2 32,0-1-32,0 19-160,-20-19 128,-20 0-64,21-1 96,-1 0 0,0-18 96,0-1 1,20-20 127,20 0 288,-20 0 161,40 0 0,-1-20-225,1-1-256,-1 21-64,1-19-127,0-1-33,-1 20-225,22 0-607,-43 20-322,23-20-287,-21 19-449,0 2-1185,-2-1-2658,-18 19-8392</inkml:trace>
  <inkml:trace contextRef="#ctx0" brushRef="#br0" timeOffset="104904.2969">6789 8055 17200,'-40'20'2594,"-1"-1"-1281,41 1 193,-18-20-33,18 20-384,18-20-288,23 0-128,-1 0-225,19 0 33,20 0 127,20-20 97,21 0 64,-1 1-225,0-1-192,-20 0-191,1-1-129,-21 1-128,0 20-129,-19-19-319,-21 19 63,-19 19-383,-20-19-290,0 20-351,0 21-993,-39-21-2179,19 19-8711</inkml:trace>
  <inkml:trace contextRef="#ctx0" brushRef="#br0" timeOffset="105418.9454">6769 8431 15662,'-20'0'3940,"20"20"-1826,0 0-288,20 1 32,-20 18-577,20 0-288,-1 1-353,1-19-319,0 18-225,0-19 64,0-20-128,-20 20 32,0-20-32,20-20 64,-20 20-96,0-39-96,0 19-32,0-21 64,0 2 0,0-1-64,0 0 32,19 0 63,-19 21-31,20 19 0,-20 0 128,20 19 33,0 1-1,1 21-128,-3-2-32,2-19-417,0 19-224,21-19-576,-23 1 0,3-21-801,-1 0-2018,-20 0-6886</inkml:trace>
  <inkml:trace contextRef="#ctx0" brushRef="#br0" timeOffset="105584.961">7245 8511 16207,'60'-40'2274,"-41"40"160,1-20-736,20 0-1154,-20 20-608,-1 0-384,1 0-1186,0 0-2177,0 0-2339</inkml:trace>
  <inkml:trace contextRef="#ctx0" brushRef="#br0" timeOffset="105787.1094">7563 8353 15855,'0'0'3843,"0"0"-928,0 19-385,20 1-640,-20 0-545,0 19-896,20-19-353,-2 20-96,3-20-192,-1 0-289,0-1-416,0-19-416,-1 0-352,1 0-834,-20 0-1889,0-19-10538</inkml:trace>
  <inkml:trace contextRef="#ctx0" brushRef="#br0" timeOffset="106106.4454">7840 7618 21460,'81'0'1729,"-43"20"450,23 19-322,-22 2-447,21 37-353,-1-19-545,-19 41-256,-21 0-63,21-2-97,-40-18 32,20-1-96,-20 1-385,0-21 33,0-18-320,-20-2-417,20-19-577,-20-1-384,20 1-2338,0-20-7687</inkml:trace>
  <inkml:trace contextRef="#ctx0" brushRef="#br0" timeOffset="108547.8516">8735 7598 14862,'-41'-60'1313,"41"60"256,-20 0-223,20 0-289,0 41 384,0 18-192,0 0-32,0 60-256,20 0-288,-20 1-33,20-1-127,1-1-65,-3-18-255,2 0-97,21-41-64,-21 0 0,-2 1-225,23-20-351,-21-21-65,0 1-352,-1 0-480,1-20-865,-20-20-1762,0 0-9032</inkml:trace>
  <inkml:trace contextRef="#ctx0" brushRef="#br0" timeOffset="108858.3985">9012 7638 11755,'0'-20'7591,"0"20"-6374,0 20-416,0 19 896,0 21 33,0 19-385,0 21-288,0-2-288,20 22-96,19-21-257,-19-20-128,21 1-128,-3-1-128,3-39 0,-3 0-192,-18-1-128,21-19-256,-21-20-385,-1 0-417,-19 0-255,0-20-1058,0-19-2113,0 19-9289</inkml:trace>
  <inkml:trace contextRef="#ctx0" brushRef="#br0" timeOffset="109077.1485">9448 8134 20883,'20'0'3011,"0"0"-1922,0 0 449,21 0-866,-3-20-480,3 20-63,-3 0-97,3 0-417,-1 0-480,-1 0-256,-19 0-961,0 0-2402,0 0-10954</inkml:trace>
  <inkml:trace contextRef="#ctx0" brushRef="#br0" timeOffset="109706.0547">10462 7579 14061,'18'-41'5925,"2"21"-3650,1 0-322,19 1-415,-1-1-225,21 20-160,-41 0-352,21 0-609,-20 39-32,0-19-64,-20 19 0,0 22-128,-20-22 0,-20 22-160,20-2 64,-19-20 96,19 0 96,0 2-96,0-21 64,20-1-64,0 1 96,20-20 32,20 0 64,-1-20-63,1 1-33,19-1-96,1 0 0,-21-1-353,22 2-384,-23 19-416,-17 0-608,-1 19-802,-20 2-2081,0-1-8425</inkml:trace>
  <inkml:trace contextRef="#ctx0" brushRef="#br0" timeOffset="109988.2813">10302 8174 21748,'-20'20'2434,"20"-40"-1729,40 20 1217,0-21-449,19 21-159,20-19-354,1 19-351,19-20-353,-19 20-224,-1-20 32,0 20-384,-20 0-417,-18 0-384,-1 0-448,-21 0-513,-19 0-417,0 20-2113,-19 0-9994</inkml:trace>
  <inkml:trace contextRef="#ctx0" brushRef="#br0" timeOffset="110466.7969">10262 8511 14413,'-19'0'3908,"19"0"-1346,0 0-352,0 0-192,19 20-320,-19 0-513,20-1-640,-20 21-1,20 1-128,-20-22-95,20 21-161,-20-21-128,20-19-32,-20 20 64,0-20-128,20-20-32,-20 1-32,19-21 0,-19 1 31,20-2-31,-20-18-32,20 20 64,-20-2 96,21 21-64,-1 1-96,-20 19 224,0 19-64,18 1 0,-18 21 0,20-2-96,-20-19-192,21 19-577,-1-19-513,0 1-255,-1-21-962,-19 20-2113,0-20-6919</inkml:trace>
  <inkml:trace contextRef="#ctx0" brushRef="#br0" timeOffset="110640.625">10580 8551 20211,'20'0'1793,"-20"0"738,20 0-353,20 0-833,-21 0-672,1 0-481,20 0-480,-20 0-641,19 0-385,-39 0-447,20 0-1891,-20-20-6693</inkml:trace>
  <inkml:trace contextRef="#ctx0" brushRef="#br0" timeOffset="110894.5313">10818 8392 15630,'41'-20'3267,"-23"20"-608,22 0-225,-19 0-864,17 20-257,-17 0-833,-21-1-384,0 21-256,0 0-128,0 0 192,0-21-64,0 21 32,0-19 0,0-1 128,20-1 32,0-19 128,19 0 32,1-19-64,0 19-256,-1-20-513,1-1-896,19 1-1026,-39 0-2529,21 1-10988</inkml:trace>
  <inkml:trace contextRef="#ctx0" brushRef="#br0" timeOffset="111168.9454">11294 7579 20979,'61'59'3203,"-23"0"-1729,23 1 319,-22 38-319,1 2-225,-20 20-480,0-1-289,-1-1-384,1-38 32,-20-1-96,0 1-192,0-41-192,0 2-193,-20-21-223,1-1-578,-1-19-1280,0-19-2211,20-1-8743</inkml:trace>
  <inkml:trace contextRef="#ctx0" brushRef="#br0" timeOffset="111727.5391">12029 8194 19506,'0'-20'1986,"0"-1"-865,0 2 256,0 19-640,20-20-481,0 20-256,1 0-192,-3 0-513,2 0-512,21-20-1473,-3 20-3044</inkml:trace>
  <inkml:trace contextRef="#ctx0" brushRef="#br0" timeOffset="111896.4844">12486 8075 17840,'0'0'3139,"0"19"-1889,0-19-97,19 0-1025,-19 0-160,20 0-545,-20 0-1441,20 0-1825,21 0-7752</inkml:trace>
  <inkml:trace contextRef="#ctx0" brushRef="#br0" timeOffset="112035.1563">12863 8094 16239,'39'20'3235,"-19"-20"-2883,0 0-160,-20 0-960,20 0-1250,21-20-2434</inkml:trace>
  <inkml:trace contextRef="#ctx0" brushRef="#br0" timeOffset="112158.2032">13161 8114 12972,'20'20'6278,"0"-1"-5125,-1-19-96,-19 0-961,20 21-993,-20-21-2370</inkml:trace>
  <inkml:trace contextRef="#ctx0" brushRef="#br0" timeOffset="113291.0157">13975 7420 12139,'-41'-41'2787,"41"41"-385,-18 20-608,18 20 31,0 39-159,-20 1-97,20 40-63,0 17-385,0 22-256,20-20-257,19 0-255,1-19-33,19-21-256,1-20-32,-1-18-384,0-22-545,-19-19-513,19-20-511,-18 0-2275,-21-20-8680</inkml:trace>
  <inkml:trace contextRef="#ctx0" brushRef="#br0" timeOffset="115217.7735">14372 7638 13004,'-20'-20'2050,"20"0"-32,0 20 128,0 0-128,0 0-353,20 0-640,-20 0-64,0 20 160,20 19-128,-20 22-32,20 17-160,-20 2 32,19 19-193,-19 1 1,20-22-129,0-17-95,0-2-129,19 1-96,-19-40-32,0 19-128,0-39-64,0 20-256,-1-20-160,-19 0-353,0-20-224,0 20-609,0-20-768,0 1-737,0-1-2851</inkml:trace>
  <inkml:trace contextRef="#ctx0" brushRef="#br0" timeOffset="116419.9219">14967 7955 11755,'-20'0'3363,"1"0"-1057,-1 20 0,20-20-96,20 0-352,-20 0-417,39 19-320,1-19-160,-1 0-224,1 0-321,19 0-223,-18 0-97,-1 0-64,-1 0-32,1-19-385,-20 19-415,-1 0-514,1 0-479,-20 0-1250,0 0-2947</inkml:trace>
  <inkml:trace contextRef="#ctx0" brushRef="#br0" timeOffset="120517.5782">16536 7459 7302,'0'-20'3332,"0"1"-450,0-2-287,0 1-65,0 20-352,0 0-704,0 0-513,0 20-129,0 1 225,20 18-256,-20 0-128,19 1-1,1-21-319,0 22-193,0-21-32,0 0-64,-1-1-96,-19 1-288,20-20-321,0 0-512,-20 0-417,0 0-864,0 20-1377,-20-20-8585</inkml:trace>
  <inkml:trace contextRef="#ctx0" brushRef="#br0" timeOffset="121104.4922">16000 7855 7463,'-21'0'4099,"21"-19"-2017,0 19-128,-20 0 0,20-20-96,0 20-225,0 0-383,0 0-354,0 0 65,20 0 128,21 20-192,-3-20-256,43 0-257,-2 19 65,0-19 95,41-19-256,-1 19 1,0-20-193,-1 20-64,22-20 0,-21 1-32,-20-1 0,-20 0 0,-18 20-64,-2-19 32,-19 19-64,-21 0 0,-19 0-161,0 0-223,0 0-225,-19 19-512,19-19-449,-20 20-1440,20-20-3525</inkml:trace>
  <inkml:trace contextRef="#ctx0" brushRef="#br0" timeOffset="122763.6719">16079 7855 3843,'20'0'3203,"-20"0"-2402,0-19 1377,0 19 641,0 0-833,0 0-737,0 0-224,0 0-417,0 0-31,0 0 192,0 0-129,0 0-191,0 0 351,-20 0-127,20 0-257,0 0 33,-21 0 31,3 0 33,-2 0-161,-21 0 0,21 0-63,2 19-1,-3-19-256,1 0-32,20 0-288,0 0-1122,0 0-1793,0 0-6150</inkml:trace>
  <inkml:trace contextRef="#ctx0" brushRef="#br0" timeOffset="123551.7579">15880 8194 11723,'0'-20'3267,"0"20"-1506,0 0 321,20 0-448,-20 20-65,20 0-416,1 19-544,-3-19 32,-18 19-161,20 2-31,-20-2-33,21-19-160,-21-1-32,0-19 65,0 0-129,0 0 0,0 0 64,0-19-160,0-1-32,0-19-128,20-2 192,-20 2-96,0 19-32,20-19 128,-2 39-256,-18 0 128,21 0-32,-1 19 160,-20 1-96,20 0 32,0 19 32,-1-18-64,1 18-288,0-19-160,-20-20-481,20 20-513,0-20-800,-20 0-1730,0 0-5380</inkml:trace>
  <inkml:trace contextRef="#ctx0" brushRef="#br0" timeOffset="123748.0469">16356 8273 16944,'20'-20'4228,"-20"20"-2755,20 0-160,1 0-480,-21 0-609,20 0-160,0 0-160,-2 0-512,23 20-289,-21-20-705,0 0-1761,-1 0-3908</inkml:trace>
  <inkml:trace contextRef="#ctx0" brushRef="#br0" timeOffset="124153.3204">16872 8035 1889,'-18'-21'15855,"18"1"-14029,0 20-449,-20 20 65,20 1-257,-21 19-64,21-1-160,0 0-385,0 2-223,0 18-129,21-20 0,-1 2-160,19-21-64,-19-1-256,0 1-193,19 0-511,-19-20-610,0 0-736,-20 0-1281,0-20-6311</inkml:trace>
  <inkml:trace contextRef="#ctx0" brushRef="#br0" timeOffset="124500.9766">17032 8194 18193,'0'39'1857,"0"1"33,20-21-128,-20 22-257,19-2-384,-19-19-448,20 0-289,-20-1-320,20 1 65,-20-20-65,20 0 64,-20-20-96,0 20-64,0-19 64,0-1-128,0-19 32,0 19 96,0-1-96,0 1 64,0 20-225,20 0 257,-20 0 0,0 20 1,19 1 31,-19-1-96,20-1 0,0 21-129,0-21-575,-20-19-257,21 20-705,-21-20-1409,0 0-1633,0 0-8489</inkml:trace>
  <inkml:trace contextRef="#ctx0" brushRef="#br0" timeOffset="124704.1016">17330 8312 18769,'20'-20'2531,"-20"1"-353,20 19-353,-1 0-1120,1 0-449,0 0-256,-20 0-32,20 19-352,0-19-161,-20 0-351,19 20-898,-19-20-1409,0 0-1249,20 0-8841</inkml:trace>
  <inkml:trace contextRef="#ctx0" brushRef="#br0" timeOffset="125130.8594">17548 8214 17232,'0'0'2883,"0"0"-1378,20 0 449,-20 19-449,0 1-640,0-20-449,19 20-63,1-1-289,0-19 32,-20 0-64,21 20 0,-1-20-32,-2-20-64,2 20-224,-20-19-257,21 19-256,-21-20-192,20 0-352,-20 1-224,0 19-161,0-20 641,0 0 641,0-1 416,0 21 192,-20 0 673,20 0 832,0 0 65,-21 21-417,21-1-128,0 0-448,0 19-65,0-19-223,0 19-321,21 2-32,-1-22-96,-20 21 0,20-21-128,-1 1-288,-19 0 95,20-20-287,-20 21-417,0-21-577,20 0-1729,-20-21-2691</inkml:trace>
  <inkml:trace contextRef="#ctx0" brushRef="#br0" timeOffset="125392.5782">17826 8014 20915,'40'21'2787,"-1"-1"-1121,1 0-33,-1 19-416,1 0-448,-20 2-128,-20 18-353,0-20-160,0 22-128,0-22-64,0 0-224,-20-19-385,0 0-288,0 1-352,20-21-481,0 0-1633,-19-21-4356</inkml:trace>
  <inkml:trace contextRef="#ctx0" brushRef="#br0" timeOffset="126303.711">18065 7399 17040,'20'0'2754,"-2"21"-1184,23-2 768,-1 40-192,19 0-384,20 2-321,0 39-448,-19-22-481,-1 22-223,-18-2-97,-21-17-96,-2-3-32,-18 2-64,0-21-64,-18 2-160,-2-22-129,0-19-223,-1-1-417,1-19-769,2 20-1024,18-20-2179,-21-20-12011</inkml:trace>
  <inkml:trace contextRef="#ctx0" brushRef="#br0" timeOffset="138764.6485">19097 7479 928,'0'0'1922,"0"0"-673,0 0 289,0 0-193,0-20 0,0 20-384,0 0-320,0 0 0,0 0-65,0-20 33,0 20-65,0 0 1,0 0 191,0 0 1,0 0-64,0 0-129,0 0 1,0 0-161,0-19 32,0 19-159,0 0-1,0 0 64,-20-21-96,20 21 97,0 0 95,0-20 65,0 20 63,0-20 1,0 20-1,0 0-63,0-19 95,0 19-31,0 0 31,0 0 33,0 19 31,0 1 33,-20 21 320,20 37-64,-20 22 0,-1 20-161,3-2-159,-2 21-257,20 0 161,20-20-225,-2-19-96,23-2-64,18-37 1,-19-2-97,19-40-32,-19 21-321,19-40-511,-19 0-738,1 0-736,-2-20-1217,-39 0-7592</inkml:trace>
  <inkml:trace contextRef="#ctx0" brushRef="#br0" timeOffset="140126.9532">19494 7598 12812,'0'-41'2562,"0"22"-416,0 19 417,0-20-289,0 20-769,0 0-384,19 20-160,-19-1 224,20 42-256,-20-2-160,0 21-65,0 18-63,20-18-257,-20 20-63,0-1-65,0-19-32,20-21 0,0 1-160,-1-21 1,1-19 127,0 0-320,-20-1 224,20-19-192,-20 0-289,20 0-255,-20 0-129,0-19-576,0-21-417,0 21-608,0-1-1858,0-21-6631</inkml:trace>
  <inkml:trace contextRef="#ctx0" brushRef="#br0" timeOffset="140373.0469">19891 7994 17232,'39'20'6822,"1"-40"-5508,0 20-674,-1 0 257,21 0-481,-21 0-288,22 0 1,-23 0-225,3 0-385,-2 0-288,-19 20-512,20-20-2018,-40 0-3331</inkml:trace>
  <inkml:trace contextRef="#ctx0" brushRef="#br0" timeOffset="141810.5469">21598 7498 6534,'0'-39'2338,"0"19"417,0 1 383,0-2-575,0 1-129,0 20-160,0 0-608,0 0-161,20 20-63,0 1-321,-1 18-352,1-19-193,0 19-288,0 0-192,-20-17-32,20-3-64,-1 21-256,-19-21-480,20 1-706,-20 0-319,0 1-1186,0-2-3171</inkml:trace>
  <inkml:trace contextRef="#ctx0" brushRef="#br0" timeOffset="142272.461">21002 7975 13004,'0'0'3427,"0"-20"-1505,0 20 288,21 0 32,-3 0-672,23-20-193,17 20-416,3 0-96,38 0-97,21-19-31,38 19-128,20-20-193,20 0 193,1-1-225,-1 2-224,-18-1-32,-42 0-128,2 1 64,-21 19 0,-40 0-32,-20 0-64,-19 0-64,-20 0-224,-20 0-321,0 0-512,0 19-544,-40 1-1058,20 0-2017,1-20-6247</inkml:trace>
  <inkml:trace contextRef="#ctx0" brushRef="#br0" timeOffset="143126.9532">21161 8214 14445,'0'-20'3011,"0"0"-1249,0 20 672,0 20-672,0-20-161,0 39-480,0 1-256,20 20 0,-20-21-321,20 20 33,-20-19-193,20-19-63,-20-2-1,19-19-192,-19 0 96,20 0 65,-20-19-129,0-22-128,20 2 0,-20-1-64,0 1 96,20-21-256,-20 20 160,20 1 0,-20 19 32,0-1-65,19 42-95,-19-1 224,0 0 0,20 39 33,0-20-33,0 21-96,1-20-193,-3-1-287,22-19-481,-19 1-641,19-2-319,-22-19-1090,3 0-2306,-21-19-7047</inkml:trace>
  <inkml:trace contextRef="#ctx0" brushRef="#br0" timeOffset="143300.7813">21618 8392 20403,'39'0'2018,"-19"-20"-481,0 20-127,0 0-1026,0 0-480,19-19-160,-19 19-673,21 0-641,-23 0-416,2 0-1409,0 0-8712</inkml:trace>
  <inkml:trace contextRef="#ctx0" brushRef="#br0" timeOffset="143612.3047">22153 8094 16783,'-19'0'3203,"-1"0"-1409,0 20 256,0 0-320,20 20-385,-20 0-288,20-1-416,0 0-257,20 2-160,0-2-224,0 1 32,19-21-160,-19 1-288,0 0-321,20-20-320,-21 21-224,1-21-865,0-21-1442,-20 21-5060</inkml:trace>
  <inkml:trace contextRef="#ctx0" brushRef="#br0" timeOffset="143989.2579">22312 8253 19122,'21'20'2882,"-21"-1"-1184,18 1 256,-18 21-417,20-22-256,-20 21-480,21-21-416,-1 21-161,-20-40 32,20 21-160,-20-21 32,0 0-32,0 0-32,20-21-96,-20 1-128,0 0 192,0-19-96,19 0 192,-19-2-192,20 21 64,-20 1-64,0 19 128,20 0 32,-20 19 0,20 22-32,-20-21 33,20 19-161,-20-19 31,19 19-351,1-19-353,0 1-288,-20-21-352,20 0-64,-20 0-545,20 0-1377,-20 0-3716,0-21-5573</inkml:trace>
  <inkml:trace contextRef="#ctx0" brushRef="#br0" timeOffset="144213.8672">22669 8353 21075,'20'0'3460,"0"0"-2211,1 0 160,-1 0-320,18 0-832,-17 0-193,-1 0-128,19 0-449,-19 0-448,0 0 64,20 0-480,-40 0-1282,19 0-2017,-19-20-10474</inkml:trace>
  <inkml:trace contextRef="#ctx0" brushRef="#br0" timeOffset="144545.8985">22908 8153 17296,'40'-19'2754,"-1"-1"-768,1 20 353,-20 0-386,-1 0-703,1 0-578,0 20-480,-20-1 1,-20 2-129,0-1-128,20 0-32,-19-1-97,19 1 65,0 0 32,0-1 0,19-19 96,21 20 32,-40 1-32,41-21 192,-23 20 161,-18-1-33,20 1-96,-20 0-128,0 19-192,0-19-96,-20-20-289,20 21-415,-18-2-450,-3-19-415,21 0-770,-20 0-1473,0 0-8872</inkml:trace>
  <inkml:trace contextRef="#ctx0" brushRef="#br0" timeOffset="144785.1563">23266 8055 22645,'39'20'2050,"-19"-20"64,20 19 32,-21 21-577,1 0-736,0 0-577,-20 19-159,0-20-65,0 2-225,0-2-223,0 0-321,-20 1-96,20-19-576,0-21-1153,0 19-1987,0-19-7718</inkml:trace>
  <inkml:trace contextRef="#ctx0" brushRef="#br0" timeOffset="145468.75">23345 7181 15630,'39'0'1890,"-19"0"1153,20 39-705,39 2-160,-20 38-736,22 20-1,-2 0-96,0 20-160,-20 1-448,1 19-417,-21-20-127,-19-20-33,0 0-160,1-20 64,-21 1-224,0-41-129,-21 22-95,-19-42-609,22 21-993,-3-21-1185,-19-19-3683</inkml:trace>
  <inkml:trace contextRef="#ctx0" brushRef="#br0" timeOffset="146885.7422">674 10160 16783,'-60'0'2499,"60"0"-706,-19-22 321,19 22-64,19-19-608,1 19-65,0-20-320,21 20-352,-3 0-97,3 20-383,18-1-65,-19-19-160,19 22 32,1-3-513,-21-19-287,21 20-514,-21 0-704,-19-20-1153,21 0-5861</inkml:trace>
  <inkml:trace contextRef="#ctx0" brushRef="#br0" timeOffset="147081.0547">913 10417 22613,'0'19'2018,"0"1"-1281,0-20 1184,39-20-383,-19 20-481,39 0-737,-19-19-192,19 19-160,2 0-96,-23 0-513,3 19-640,18-19-673,-39 20-1569,20 1-6246</inkml:trace>
  <inkml:trace contextRef="#ctx0" brushRef="#br0" timeOffset="148117.1875">2440 9762 12459,'-18'-39'2947,"18"19"-513,0 20 33,0-21-353,18 21-929,-18 0-320,0 41 224,41-2-96,-41 20-481,20 1-95,0-1-129,-2-19 96,-18 20 1,21-40-129,-21-1-64,20 1-32,-20 0 0,0-20-32,0 0 321,-20-20-193,20 0-256,0 1-64,0-21 64,0 0-96,0-19 64,0 19-128,20 0 0,-20 20 31,20 0-63,0 20 32,0 0 64,-1 40 160,1 0-32,20 0 64,-20-1-224,-1 0 128,21 2-288,1-21-417,-23-1-416,23 1-416,-21-20-1314,0 0-2146,-20 0-6310</inkml:trace>
  <inkml:trace contextRef="#ctx0" brushRef="#br0" timeOffset="148305.6641">3017 9940 17584,'20'0'3267,"-1"-19"-1569,-19 19 544,20 0-384,0 0-801,0 0-609,19 19-320,-19-19-192,0 20-288,21-20-385,-23 20-384,2-20-833,21 0-1697,-21 0-2979</inkml:trace>
  <inkml:trace contextRef="#ctx0" brushRef="#br0" timeOffset="148645.5079">3374 9782 17840,'20'-40'2883,"20"21"-1153,-1-1 448,1-1-641,19 21-223,-19-20-386,1 40-479,-3-20-289,-17 41-64,-1-2 0,-20 0 0,0 1-64,-20 0 32,-1 0 32,1-1 1,20 0 191,-18-18 128,18-1 97,0 0-129,18-20 64,2 0-63,21 0-33,-3 0-128,3-20-160,18 0-32,-19 20-64,19-21-128,1 21-256,-21 0-321,-19 0-128,21 0-320,-21 21-544,-20 19-674,0-1-1600,0 0-4998</inkml:trace>
  <inkml:trace contextRef="#ctx0" brushRef="#br0" timeOffset="149000.9766">2699 10436 21268,'-20'20'1921,"20"-20"-928,0 0 289,0 0 31,20 0-352,20 0-257,19-20-255,20 20-33,0-19-63,41 19-129,-21-20-160,20 0-32,1 1 0,-21 19-160,-20-20-289,0 20-383,-18 0-129,-23 0-96,3 0-449,-21 20-896,-20-1-1698,0 21-7399</inkml:trace>
  <inkml:trace contextRef="#ctx0" brushRef="#br0" timeOffset="149450.1954">3353 10675 20755,'0'39'3011,"21"-19"-2306,-1 21 576,0-21 224,-20 19-320,20 0-320,-20-19-256,20 0-257,-20 1-64,0-21 1,0 0 95,0 0-64,0-21-127,0 1-225,0-19-1,0-1-31,0 1 32,19-2 32,1 2-64,0 19 128,20 20 65,-21 0-33,21 20 0,1 19 0,-3 2-64,3-2-96,-3 1-353,3-21-512,-21 1-480,0 0-417,-1 1-1248,1-21-6151,-20 0-3363</inkml:trace>
  <inkml:trace contextRef="#ctx0" brushRef="#br0" timeOffset="150573.2422">5101 9801 8968,'-39'-19'2819,"39"-1"-705,-20 0-225,20 20 322,0-19-162,0 19-575,0 0-609,0 19 32,0 1 128,20 19 96,-2 1-225,-18 0-255,21 19 64,-1-19-225,0 0-95,0-20-1,0 19-64,-1-39-64,1 20-127,-20-20 95,0 0-32,0-20 160,0 1-128,0-1-127,-20-21-161,20 2 31,-19 0-31,19-1-96,0 0-64,0 0 128,19 21 32,1-1-160,-20 20 160,20 20 32,0 19 32,19 2 64,-19-2-128,21-19 128,-21 19-64,18-19-64,-17-1-481,-1 2-352,0-21-384,-1 0-128,-19 20-865,0-20-2083,0 0-6116</inkml:trace>
  <inkml:trace contextRef="#ctx0" brushRef="#br0" timeOffset="150819.336">5677 9921 20915,'19'0'2787,"-19"0"-1666,20-20-96,0 20-545,-20 0-383,20 0-65,19 0-32,-19 20-321,0-20-351,1 0-449,17 0-705,-17 0-1890,-21 0-8167</inkml:trace>
  <inkml:trace contextRef="#ctx0" brushRef="#br0" timeOffset="151161.1329">5915 9703 19858,'60'-41'2659,"-21"2"-481,1 19-641,19 20-384,-39 0-704,0 0-225,0 20-192,-20-1 128,0 21 32,0-19-128,-20 18-31,0 1 159,20-21-320,20 1 160,0 0-32,1 1 128,17-2 96,3-19-128,-3 20 128,3 0-32,-1-1-95,-21 21-33,-19-21 32,0 2-64,0-1 96,-19 0-256,-1 19-257,0-39-223,-21 20-513,23-1-673,-2 3-961,-21-3-2081,21-19-6983</inkml:trace>
  <inkml:trace contextRef="#ctx0" brushRef="#br0" timeOffset="151449.2188">5380 10377 22997,'-20'0'1954,"20"0"-769,38-19 609,23 19-321,18-20-352,0 0-256,20-1-512,20 2-225,-19 19-96,-1-20-128,0 20-193,0 0-255,-20-20-257,-18 20-352,-2 0-256,-39 0-257,0 0-224,-20 20-1153,0 0-2210,-40-20-9641</inkml:trace>
  <inkml:trace contextRef="#ctx0" brushRef="#br0" timeOffset="151883.7891">5518 10636 20467,'-39'59'3139,"39"-40"-1634,0 21 161,0 1 31,0-2-479,19 0-354,-19-19-351,20 0-225,0-20-64,0 21-63,0-21 95,-20-21-128,19 1-64,-19 0-32,20-19-128,-20 0 32,0-2 32,0 1-32,20 1 0,-20 0 64,0 18-96,20 21 64,0 0-129,-20 40 258,19-20-65,1 19 0,0 1-32,21 1 0,-23-2-257,2-19-415,0 19-417,21-39-128,-41 0-769,18 0-481,3 0-2305,-21 0-6951</inkml:trace>
  <inkml:trace contextRef="#ctx0" brushRef="#br0" timeOffset="152054.6875">6034 10754 14413,'40'0'7431,"-20"-20"-5285,-1 0-192,21 1-416,-20-1-930,19 0-544,2 20-256,-21 0-897,0 0-449,19 0-1504,-39 0-3461</inkml:trace>
  <inkml:trace contextRef="#ctx0" brushRef="#br0" timeOffset="152242.1875">6451 10595 17808,'20'0'4228,"-20"0"-2370,20 20 865,-1 1-577,-19-2-737,20 21-1025,0-1-287,0 2-130,19-2-319,-19-19-449,0 19-896,1-19-1090,-21 0-2530,0-20-13549</inkml:trace>
  <inkml:trace contextRef="#ctx0" brushRef="#br0" timeOffset="153325.1954">7344 9742 16431,'0'0'1954,"0"20"-32,20 39 96,-20-18-449,20 18-384,-20 0-224,20-19-192,-1 0-321,1-1 65,-20-19 31,20-20-95,-20 0-193,0 0 0,0-20-32,0 0-31,0-19-193,0-2 0,0 2-96,0 0-1,-20-20 65,20 18-32,0 2-32,20-1 32,-20 40 32,20 0 32,-20 20 0,39 0 192,-19 19-32,21 2-31,-21 18-129,19-20 32,1 0-193,-1-18-383,1-1-385,0 0-352,-20-1-449,-1-19-1024,-19 0-1635,0 0-5700</inkml:trace>
  <inkml:trace contextRef="#ctx0" brushRef="#br0" timeOffset="153517.5782">7901 9940 17936,'38'-19'3812,"-18"19"-1666,1 0-384,19 0-1026,-21 0-511,1 0-129,20 0-224,-1 0-417,-19 19-352,20-19-672,-20 0-930,19 0-672,-19 0-2754</inkml:trace>
  <inkml:trace contextRef="#ctx0" brushRef="#br0" timeOffset="153918.9454">8456 9682 15246,'20'0'6566,"-20"0"-4708,0 21-64,0 18 63,0-19-287,20 19-481,0 1-481,-1-19-383,1-2 31,20-19-192,-20 20 128,19-20-288,1-20-192,-20 1-225,1-2-319,-21 1-225,0-19-257,0 19 129,0-19-32,-21 19 192,1-21 641,0 41 448,20-20 480,-20 20 609,20 20 97,0 0-1,0 21-32,0-2-416,20 0-193,20 1-416,-19 0-64,17 0-256,3-1-384,-3 0-385,-17-18-512,-1 19-705,-20-21-1506,0 1-7078</inkml:trace>
  <inkml:trace contextRef="#ctx0" brushRef="#br0" timeOffset="154353.5157">7423 10358 14637,'-19'0'4132,"19"19"-2178,19-19 192,21 0 0,19 0-416,40 0-225,21-19-288,40-1-224,-2 0-128,1-1-288,-1 2-417,1 19-96,-40-20-96,0 0-224,-40 1-65,-18 19-95,-22 0-289,-19 0-320,-20 0-160,0 0-801,-39 19-832,-1 1-2243,-1 0-7655</inkml:trace>
  <inkml:trace contextRef="#ctx0" brushRef="#br0" timeOffset="154881.836">7721 10636 18001,'-19'0'3299,"-1"0"-1826,20 39 449,0-19-289,20 39-383,-1-18-322,1-2-383,0 0-129,20-19-223,-20 0-1,-1 1-160,1-21 160,-20 0-32,20-21-128,-20 1 32,0 0-64,0-19-32,0 0 64,0-2-128,0 1 32,0 1-32,0 0 96,0 18-64,0 21 0,21 21 0,-21-2 32,20 1 96,-2 19 0,2 1-96,21 1-32,-2-2-449,-19-19-544,20-1-576,-1 1-545,1-20-1185,-20 0-4837,-20 0-2434</inkml:trace>
  <inkml:trace contextRef="#ctx0" brushRef="#br0" timeOffset="155086.9141">8318 10775 19442,'38'-21'3876,"-18"21"-2755,21 0 96,-2 0-545,-19 0-575,0 0-130,0 21-319,19-21-673,-19 0-929,0 20-1473,0-20-2883</inkml:trace>
  <inkml:trace contextRef="#ctx0" brushRef="#br0" timeOffset="155381.836">8615 10636 15182,'39'-21'4228,"-19"1"-2210,0 20 576,21-20-768,18 20-417,-19 0-544,-1 20-609,1 21-128,-20-22-31,-20 21-65,19 19-32,-38-18-96,19-2 96,-20 0 64,20-19 64,0 0 320,0 1 129,0-21 159,20 0 129,-1-21-352,21 21-289,0-20-192,-21 20 0,21-20-96,-20 20-353,19 0-415,-19 0-546,0 0-351,-20 0-930,21 0-2434,-21 0-9160</inkml:trace>
  <inkml:trace contextRef="#ctx0" brushRef="#br0" timeOffset="156121.0938">9984 10377 18865,'0'0'2979,"0"-19"-737,20 19-288,-20 0-320,0 0-481,0 0-449,21 19-511,-21-19 31,0 0-224,0 20-224,20-20-449,-20 0-704,18 0-577,-18 0-1185,0 0-2466</inkml:trace>
  <inkml:trace contextRef="#ctx0" brushRef="#br0" timeOffset="156329.1016">10580 10297 22100,'0'0'833,"0"0"-737,0 0 129,0 0 95,0 0-416,0 0-193,20 0-1248,20 0-1922,-20 0-9001</inkml:trace>
  <inkml:trace contextRef="#ctx0" brushRef="#br0" timeOffset="156473.6329">10958 10318 17712,'18'20'2755,"-18"-40"-993,0 20-449,0-21-769,21 21-448,-1-19-288,0 19-705,19-20-2017,-19 20-3364</inkml:trace>
  <inkml:trace contextRef="#ctx0" brushRef="#br0" timeOffset="156636.7188">11355 10297 18801,'0'0'2306,"0"0"-768,20-19 192,-20 19-1314,18 0-448,3-20-513,-1 20-1024,0 0-1666,19 0-3011</inkml:trace>
  <inkml:trace contextRef="#ctx0" brushRef="#br0" timeOffset="156801.7579">11731 10258 10121,'21'20'11787,"-21"-20"-10506,0 0 161,0-20-609,20 20-801,-2 0-160,2-20-801,1 20-2050,-1 0-4132</inkml:trace>
  <inkml:trace contextRef="#ctx0" brushRef="#br0" timeOffset="156939.4532">12069 10278 15951,'21'19'7110,"-3"-19"-6405,-18 0 256,20-19-609,0 19-640,1 0-1314,-1 0-2754</inkml:trace>
  <inkml:trace contextRef="#ctx0" brushRef="#br0" timeOffset="158345.7032">13141 9723 11851,'0'-20'2242,"0"-1"-96,0 1 128,0 0 32,0 20-608,20-19-545,0-1-224,0 0 96,-1 20-64,1 0-353,20 0-255,-20 0-161,19 40 0,-19-21-64,0 21-64,1 1-32,-21 18 64,0-20 0,0 2 0,-21-2-32,21 0 65,-20-19 159,0 0 192,20-1-95,0-19 63,0 0-128,20 0 161,0 0-97,19-19 1,2-1-385,-1 0 192,19 1-256,0 19-64,-19-20-257,19 20-544,-39 0-256,20 0-320,-20 20-353,-20-1-704,0 1-1634,0 0-5189</inkml:trace>
  <inkml:trace contextRef="#ctx0" brushRef="#br0" timeOffset="158656.25">13280 10318 13741,'-20'20'8039,"20"-20"-6341,0 0 224,40-20-97,-21 20-351,41-21-577,-21 21-545,22-19-320,-23 19 64,3 0-96,-1-20-192,-1 20-385,1 0-256,-20 0-95,-1 0-193,1 0-65,-20 0-639,0 0-1218,0 20-1762,-20-1-8423</inkml:trace>
  <inkml:trace contextRef="#ctx0" brushRef="#br0" timeOffset="159010.7422">13517 10477 17840,'-18'0'3300,"18"0"-1122,0 20 96,0-1-577,0 1-544,0 0-224,18-1-448,3 1-65,-1 0 65,0 1-129,19-21-32,1 19-31,0-19 31,-1-19-32,-19-2-160,20 21-96,-1-20-32,-19 20 96,1-20-128,-1 20-96,-20 0-64,20 0-128,-20 0-321,0 0-224,0 20-320,0-20-577,0 0-319,0 0-1123,-20 0-2529,0 0-5926</inkml:trace>
  <inkml:trace contextRef="#ctx0" brushRef="#br0" timeOffset="159220.7032">13835 10456 12171,'0'-20'8680,"0"40"-6310,0 1-127,0-1-161,0 19-321,0 0-415,20 1-578,1 0-479,-1 0-193,0-21 0,-2 1-353,3 0-191,-1-20-449,-20 21 64,20-21-288,-20 0-608,20 0-417,-20 0-705,19 0-2018,-19 0-7815</inkml:trace>
  <inkml:trace contextRef="#ctx0" brushRef="#br0" timeOffset="159706.0547">14372 10199 13708,'0'-20'2915,"0"1"-1313,0-3 896,20 22-256,-20 0-160,0 0-672,0 22-97,0-22-256,0 19-96,0 1-193,0-20-319,0 0-225,20 0-32,-20 0-96,0 0 64,19 0-256,-19 0-320,0-20-417,0 20-672,0 0-897,-19 0-1794,19 0-7752</inkml:trace>
  <inkml:trace contextRef="#ctx0" brushRef="#br0" timeOffset="160256.836">12902 10297 13548,'-19'0'5670,"-1"-19"-3332,20 19-128,0 0-224,0 19-609,0-19-352,0 21-256,20-1-257,-20-20-191,19 20-193,-19-20-32,0 0 0,20 0-96,-20 0-192,0 0 0,-20 0-257,20 0-223,0 0-225,-19 0-256,19 0-97,-20 0-1312,20 19-1634,0-19-7303</inkml:trace>
  <inkml:trace contextRef="#ctx0" brushRef="#br0" timeOffset="160929.6875">15027 9623 12075,'-20'-40'4548,"20"40"-800,0-19-641,0 19-833,0 19-1025,0 1 0,20 0-224,-20 19-128,19 2-320,1 18-161,0-20-256,1 1 0,-1 0-96,-2 0-96,-18-21-384,20 1-545,1 0-544,-21-1-802,-21 2-1184,21-21-6150</inkml:trace>
  <inkml:trace contextRef="#ctx0" brushRef="#br0" timeOffset="161168.9454">14908 10138 19794,'0'22'3395,"0"-44"-1889,0 22 416,39-19-33,1-1-479,0 20-481,19-20-577,20 1-224,-18 19-64,-22 0-192,21-20-256,-1 20-417,0 0-480,-39 0-417,20 20-736,-19-1-2082,-21 1-7336</inkml:trace>
  <inkml:trace contextRef="#ctx0" brushRef="#br0" timeOffset="161725.586">15127 10477 9801,'-20'-21'8328,"-1"1"-6407,21 20 514,0-19-289,0 19-385,0-20-447,21 0-385,-1 20-161,-2-19-415,2 19-193,21 0-64,-3 0-96,-17 19 64,-1 1 0,0 0-32,-20 19-32,0 2-64,0-2 128,20 0-128,-20-19 128,0 0-64,19 1 192,21 18-32,-20-19 129,0-1 159,-1 1-256,-19 21-32,-19-21 225,-1-1-193,-20 1-64,1-20-96,-21 20-256,1-20-385,18 0-480,3 0-961,18 0-1537,-1 0-8200,21-20 1217</inkml:trace>
  <inkml:trace contextRef="#ctx0" brushRef="#br0" timeOffset="162720.7032">7026 10318 4420,'0'0'3107,"0"0"-705,0 0 385,0 0-449,0 0-480,0-21-65,0 21-95,0 0 31,0 0 1,0 0-321,-18 0-384,18 0-384,0 21 0,0-1-1,-21-20-159,21 20-33,0-20-32,-20 0-63,20 0-129,0 0-128,0 0-32,-20 0 0,20-20-64,-20 20-32,20 0 64,-19 0-32,19 0 0,-20 20 0,0-1 128,20 1-64,0-20-32,0 20 225,0-20-353,20 0 192,-20 0-32,20-20-96,-1 0-160,1 1-257,0 19-576,0-20-704,-20 20-834,0 0-2626,-20 20-7367</inkml:trace>
  <inkml:trace contextRef="#ctx0" brushRef="#br0" timeOffset="163619.1407">4665 10278 14381,'0'0'1890,"0"0"-673,0-20 1474,0 20-545,-20 0-705,20 0-320,0 0-224,0 20-160,-20-20-257,20 0 1,0 0-65,0 0-128,0 0-96,0 0-128,0 0 65,0 0-129,0 0-32,20 0 32,-20 0-33,0 0 194,0 0-97,20 0-64,-20 0 160,0 0-224,0 0 128,19 0-32,-19 0-224,20 0-609,-20-20-608,20 20-289,-20 0-1025,-20 0-2626,0 0-6502</inkml:trace>
  <inkml:trace contextRef="#ctx0" brushRef="#br2" timeOffset="175040.0391">2183 10436 3427,'-20'0'2690,"0"0"-2273,20 20 95,-19-20 673,-1 0 513,20 0 64,-20 0-289,20 0-288,0 0-160,0 0-160,-20 0-64,40 0 224,0-20-257,19 20-127,1-39 224,59 0 0,0-22-129,41-17-63,38-22-193,0 1 97,1-20-129,39 19-255,-38 2-33,-22 18-160,-38 21 0,-21 18-385,-20 21-383,-39 1-802,-21 19-1825,-19 0-3460</inkml:trace>
  <inkml:trace contextRef="#ctx0" brushRef="#br2" timeOffset="175857.4219">7603 11430 11691,'0'0'2946,"0"-20"-1408,18 0 191,43-20 1,-2-19 96,40 0-97,41-22-447,-1-18-353,19 0-385,0 0-256,2 20-288,-41-1-416,1 0-32,-41 40-449,0-19-609,-39 40-1152,-1-22-3620</inkml:trace>
  <inkml:trace contextRef="#ctx0" brushRef="#br2" timeOffset="177157.2266">4803 10219 15502,'-39'19'1442,"39"-19"-161,0 0-384,39-19 352,21-1-192,40-19-64,17-22 64,43-18-64,18-40-321,21 0-351,19-1-33,-19 22-224,-21-2-352,-38 41-353,-21-1-448,-20 20-224,-20 1-1250,-38 39-3266</inkml:trace>
  <inkml:trace contextRef="#ctx0" brushRef="#br2" timeOffset="177903.3204">9607 11132 7655,'-58'19'5253,"37"-19"-2114,21 0-577,0-19-416,21 19-384,17-40 224,23 0-129,38-19-383,19-21-449,21 1-449,19-1-383,-18 1-418,0-1-255,-21 21-417,-40 20-416,0-2-1025,-20 21-2243,-39 1-14893</inkml:trace>
  <inkml:trace contextRef="#ctx0" brushRef="#br2" timeOffset="178904.2969">7384 10377 4932,'-40'0'1217,"40"0"1570,0-19 416,0 19-609,20-20-287,0 0-225,39-20-225,20-19-223,20 0 31,41-41-287,58 0-225,1 2-545,-1-22-479,21 20-97,-59 22-545,-2 17-416,-39 2-384,-20 20-385,-40 18-1377,-18 21-3138</inkml:trace>
  <inkml:trace contextRef="#ctx0" brushRef="#br2" timeOffset="179627.9297">10342 11310 2722,'-20'0'11787,"20"0"-8840,0-19-993,20-1 288,19 0 32,1 1-192,39-42-576,21 2-578,-1-21-383,40 1-321,-19-1-128,-21 2-864,0 17-129,-20 2-833,-20 39-961,-39 1-1921</inkml:trace>
  <inkml:trace contextRef="#ctx0" brushRef="#br2" timeOffset="182746.0938">11474 9901 1153,'-40'0'1761,"20"20"545,-1-20 769,3 19 0,-2 1-192,0 0-481,-1-20-448,21 19-96,0-19-193,21 0 97,-1 0-385,18-39-384,23 19-128,-2-39-160,20-1-385,20 1-224,-18 0-64,-2-2-352,0 22-353,-39 0-384,-1 39-672,-19-21-706,0 42-1600,-40-21-11660</inkml:trace>
  <inkml:trace contextRef="#ctx0" brushRef="#br2" timeOffset="183485.3516">13280 11071 6245,'-20'0'7880,"0"0"-5734,20 0-160,0 0-160,0-19-1,20-21-159,20 1-65,19 0-416,41-41-384,-1 21-513,20-22 65,0 22-321,-19-1-96,-21 21-609,0-1-512,-19 21-737,-41-1-1185,1 20-3363</inkml:trace>
  <inkml:trace contextRef="#ctx0" brushRef="#br2" timeOffset="184376.9532">12207 10020 4388,'0'0'3971,"0"0"-31,0 0-481,0-21-896,21-18-513,19 19-289,-1-39-800,21-1-128,19-19-256,20 19-289,-20 1-480,-18 0-705,-2 38-673,-19 1-1953,-21 0-7687</inkml:trace>
  <inkml:trace contextRef="#ctx0" brushRef="#br2" timeOffset="185180.6641">14769 10993 16719,'0'0'2627,"20"-20"-417,0 0 192,59-20-416,0-19-737,20 0-576,21-22-449,-1 3-128,0-2-640,-19 21-673,19-2-865,-40 22-1346,-40 19-6661</inkml:trace>
  <inkml:trace contextRef="#ctx0" brushRef="#br0" timeOffset="194630.8594">16953 10179 1729,'-20'0'7111,"0"0"-4324,20 0-65,-20 0-256,20 0 1,-21 0-513,21 0-481,0 0-320,0 0-288,0 0-160,21 0 191,-1 0-127,0 0 0,19 0-161,1 0-127,19-19-33,-19 19 33,19-22-257,1 3 0,20-1-160,-20 0 0,-1 1-64,-19 19-192,19 0-128,-19 0-321,-21 19-576,1-19-481,-20 20-448,0 19-1313,0-17-6598</inkml:trace>
  <inkml:trace contextRef="#ctx0" brushRef="#br0" timeOffset="194855.4688">17170 10456 20371,'0'0'3363,"0"0"-2434,40 0 1121,21-20-609,-2 1-960,0 19-289,21-20-96,-1 20-256,-20-20-289,2 20-255,-2 0-610,-19 0-287,-21 20-641,1-20-1506,-20 0-6373</inkml:trace>
  <inkml:trace contextRef="#ctx0" brushRef="#br0" timeOffset="197077.1485">18917 9742 15086,'-20'20'1217,"20"0"32,0-20 801,-19 0-192,19 19-641,0-19-384,-20 0-97,20 0-287,0-19-1,0-1-95,0 0-65,0 1-128,0-22-128,39-18 0,-19 19 96,21 0 64,-1 0 225,-1 1 95,-39 39 33,79-39-545,-39 39 640,-20 39-543,19 0 159,-19 22-128,-20-61-32,40 139-96,-19-60 128,-21-20-128,-21 1-96,21-1 0,-20-20-32,-20 2-64,21-21-1,-21-1 1,20-19 128,-19 0 32,19 0 32,0-39 0,20 19 64,0-20 160,20 20 97,0-19 159,19 19 33,1 20-97,-1 0-256,21 0-160,-21 0 32,22 20-448,-2-20-513,1 19-288,-1-19-705,0 0-704,-19 0-2115,-20 0-7206</inkml:trace>
  <inkml:trace contextRef="#ctx0" brushRef="#br0" timeOffset="197670.8985">18461 10377 17840,'0'0'2915,"0"-19"-1634,39 19 1314,22 0-513,38-20-705,20 20-480,19-20-385,2-1 161,18 2-64,2-1-257,-2 0-288,-19 20-128,-19-19 64,-41-1-192,0 20-64,-19 0-65,-41 20-351,1-20-193,-20 19-416,0 1-1154,-20-20-1601,1 20-7398</inkml:trace>
  <inkml:trace contextRef="#ctx0" brushRef="#br0" timeOffset="198822.2657">18441 10953 18193,'0'0'3075,"0"20"-2114,0 0 384,20 39-32,-20-19-256,0-40-320,39 79-737,-39-59 704,20-1-511,1 3-65,-1-22 32,-20 0 32,20-22 0,-20 3 0,0-21-128,18 1-31,-18-2 31,0-18-32,0 0 32,0 19-96,21 0 288,-21 1-128,20 39-64,0 0 96,0 20 96,-1 19-95,21 2-1,-20-2-224,-20-39-128,79 98 192,-39-57-1698,-21-21 32,21-1-544,-19 1-1633,-1-20-6311</inkml:trace>
  <inkml:trace contextRef="#ctx0" brushRef="#br0" timeOffset="199214.8438">19235 10775 320,'-20'-41'13549,"1"2"-11051,19 19-160,-20 20 225,0 0-610,0 0-479,0 39-449,1 1-128,19 20-193,0-1 33,0 21-256,0-21-353,19 21-32,21-21-224,0-19-257,-21 1-287,41-22-129,-21 1-641,1-20-1440,1 0-2852</inkml:trace>
  <inkml:trace contextRef="#ctx0" brushRef="#br0" timeOffset="199612.3047">19413 10953 19314,'0'20'2018,"0"0"-1666,0-1 961,21 21 97,-21 0 31,0-20-672,0 0-513,20-1 0,0-19-160,-20 0 32,0 0 129,20 0-65,-20-19-128,0-1 32,0-21-64,0 2 32,0 0 0,0 19 128,0 0 257,19 1-65,-19 19-192,0 19 32,20 1-95,0 0-65,0 19-32,0 0 0,19-18-353,-19-1-511,20 19-353,-21-39-737,1 20-865,-20-20-2114,0 0-9833</inkml:trace>
  <inkml:trace contextRef="#ctx0" brushRef="#br0" timeOffset="199938.4766">19891 10973 22805,'-20'0'2530,"40"0"-1921,0 0 576,19 0 225,1 0-994,-1 0-160,1 0-160,0 0 0,-1 0-256,2 0-160,-3 0-257,-18 0-480,1 0-288,-21 0-288,20 0-674,-20 0-1664,0 0-9610</inkml:trace>
  <inkml:trace contextRef="#ctx0" brushRef="#br0" timeOffset="200163.086">20288 10714 576,'20'0'23318,"-20"20"-21780,19 0 31,1 21-160,0-2-320,0 0-704,0 1-225,-1 0-64,1 0-416,0-1-97,20-19-255,-21-1-545,1-19-737,-20 0-1474,0-19-4259</inkml:trace>
  <inkml:trace contextRef="#ctx0" brushRef="#br0" timeOffset="200378.9063">20486 10497 23798,'79'19'2979,"-20"1"-1730,22 19 160,-22 41-352,20-21-128,-39 22-384,19-22-321,-19 21-128,1-21-160,-23 0-224,-18-19-129,0 0-255,0-1-225,-18-19-448,-3-1-930,1-19-1120,0 0-5637</inkml:trace>
  <inkml:trace contextRef="#ctx0" brushRef="#br0" timeOffset="203623.0469">21420 9762 9513,'-21'-20'3171,"1"20"-1218,20-19 225,0 19 161,0-20-578,0 20-447,0-21-161,0 21-96,20-20-289,-40 20 65,40 0-352,-20 0-33,-20 0-256,20 0 0,0 0 33,0 20-33,0-20 0,-20 0 64,20 0-32,0 21-31,0-21-97,0 20 192,20-1 96,0 1-288,-20 0 193,39 19-97,1 21 0,1-20-64,18-1-64,1 0 32,-1 2-96,0-21 32,-19-1-32,1 1 64,-23-20-64,-18 0-64,20 0 96,-40 0 193,20 0-129,-18 20-128,-23-20 64,21 19-32,-19 3 0,-1-3-64,-19 1 64,19 19 64,-1-19-32,3 0-160,-3 20 160,1-20-32,22 0-417,-3-20-63,21 19-353,0-19-480,21 0-193,-3 0-608,2-19-2146,21 19-5893</inkml:trace>
  <inkml:trace contextRef="#ctx0" brushRef="#br0" timeOffset="204014.6485">22094 10377 18257,'20'-19'3555,"-40"19"-2754,20 0 736,-40 19-191,21 21-321,-41-1-257,21 2-383,-22-2-129,23 0-256,-3 1 128,1-19-416,21-2-385,19-19-960,0 0-1699,0 0-6757</inkml:trace>
  <inkml:trace contextRef="#ctx0" brushRef="#br0" timeOffset="205547.8516">23126 9623 10730,'0'-40'3235,"0"21"-897,0-2 256,0 21-255,0-20-674,0 20-512,0 20-128,0 1 256,0-2-256,0 40-160,0-19-160,0 20-161,0-1-191,21 2-65,-21-2-256,18 0 64,2-19-192,-20-20-320,20 19-449,1-19-448,-21-20-609,20 20-1281,-40-20-2627</inkml:trace>
  <inkml:trace contextRef="#ctx0" brushRef="#br0" timeOffset="205889.6485">22849 10238 10441,'-40'20'7079,"19"-20"-4677,1 20-576,2-20 320,18 0-640,18 0-353,43 0 64,-2 0-160,20 0-96,1 0-129,20-20-223,-1 20-289,-20-20-159,-20 20-65,-19-19-32,19 19-96,22 0 0,-2 0 0,-20-20-161,1 20-223,-21 0-161,-19 20-223,0-20-930,-20 0-672,0 19-2211,0-19-8647</inkml:trace>
  <inkml:trace contextRef="#ctx0" brushRef="#br0" timeOffset="207225.586">23007 10834 5605,'-20'-20'2498,"0"20"-64,1-19 545,19 19-448,19-20-834,-19-1-127,20 21 63,-20-20-191,0 20-257,0 0-160,20 0-289,-20 0 97,0 20 160,0 1-192,0 18-32,0 1-33,0 19-127,20-19-193,-20 19-31,20-19-97,-1 0-64,-19 0-96,20-21 32,-20 1-31,20 0-33,-20-20 192,20 0-224,-20 0 160,0-20-128,-20 0 64,20 1-160,0-42 33,0 22-130,0 0 97,0-1-96,20 21 0,-20-2 96,0 21-160,21 21 64,-3-2 64,2 21 32,21-1 32,-1-19-32,-1 20-96,1-20 224,-20 0-480,-1-1-161,1-19-95,-20 20-289,20 0-128,-20-1-385,0 3-287,0-3-321,0-19-2018,0 0-5861</inkml:trace>
  <inkml:trace contextRef="#ctx0" brushRef="#br0" timeOffset="209180.6641">23543 10536 21428,'0'0'2530,"0"-20"-800,21 1-705,17 19-545,-17 0-384,19-20-64,-1 40 64,1-20-224,-1 19 192,-19 1 0,-20 19-96,0-19 64,0 21-32,0-2 65,-20-19 31,20-1 192,-19 1 0,-1 0 32,0 1 33,20-21 127,0 0-159,20 0-161,19 0-160,21-21-64,-1 21-577,-19-20-544,19 20-577,2 0-1921,-43 0-8553</inkml:trace>
  <inkml:trace contextRef="#ctx0" brushRef="#br0" timeOffset="212231.4454">24457 11390 4484,'38'0'2818,"-38"-21"-1697,0 21 257,0 0 191,21-19-384,-21 19-544,20 0 416,-20 0 577,0 0-289,-20 0-128,20 0-96,0 0 0,0 0-160,0 0-32,0 0-128,20 0-225,-20 0-63,0 0-65,-20 0-96,20 0-31,0 0-65,0 0 0,0 0-96,0 0 33,-21 0 31,21 0 64,0 0-64,0 0 129,0 0-33,-18 0 0,-2 0-32,-1 19 1,21-19-129,-20 21 0,20-21 64,0 20 129,0-20-97,20-20-96,21 20-64,-23-21-64,3 2 32,19 19-32,-20-20 96,-20 0-96,0 20 32,0 0-96,-20 0 96,0 0 0,0 20 33,-1-20-33,3 20 0,-2-20-64,20 0 32,0 0 32,20 0-64,-20 0-481,18 0-576,3 0-864,-1-20-1475,0 20-8935,-20 0 1312</inkml:trace>
  <inkml:trace contextRef="#ctx0" brushRef="#br0" timeOffset="259990.2344">595 12025 6053,'0'-19'2467,"-20"19"191,0-21-192,20 21-255,-20 0-418,20-20-319,0 20-161,0 0-192,0 0-224,0 0-161,0 0 65,0 20-64,0-20-193,20 21-95,-20 18-65,20-19-160,0 39 65,-20 1 31,19-1 32,1 2-31,20-2-65,-19 0-64,17 1 96,3-1 1,-21-20-161,-2 2 192,-18-21-288,0 19 64,21-19-96,-1-1 64,-20-19-32,20 20-32,-20-20 192,0 0 289,0 0-97,0-20-320,0 1-64,-20-1 96,0-19-32,-19-22-256,-2 2 32,21 0-192,-39-21-33,19-20 1,1 22 96,-1-22-33,0 41 65,21-21-64,-1 21 448,20 20-320,0-2 96,20 21 64,-1-19-128,21 19 128,0 20-97,19 0 33,0 20-64,-19 19 96,1 2 32,-23-2-96,3 1 128,-1 19 128,-20-19-32,0 0 128,-20-1-192,-1-19 33,3 20-194,-23-40-351,21 20-513,0-20-1185,20 0-1762,0 0-5188</inkml:trace>
  <inkml:trace contextRef="#ctx0" brushRef="#br0" timeOffset="260448.2422">1191 12660 17424,'-20'40'1922,"20"-40"-769,0 0 577,0-20-33,-21 0-704,1 1-320,-19-22-193,19 2-31,0-1-97,-19 1-160,19-2-192,0 2 0,20 0-160,0-1-128,0 21-513,20-3-320,0 22-1153,-1 22-1922,21-3-8616</inkml:trace>
  <inkml:trace contextRef="#ctx0" brushRef="#br0" timeOffset="260759.7657">1508 12382 9865,'-20'0'11403,"20"0"-10186,0 0-160,0 20 672,0 0-383,0 20-578,0 0-575,20-1-161,19 0 32,2-19 96,-21-20-32,-2 0 0,2 0-32,-20-20-288,0 1-64,21-21 192,-21 21-32,0-1-97,0-21-159,0 22 32,-21-1-353,1 20-544,-18-20-705,-3 20-1665,2 0-10763</inkml:trace>
  <inkml:trace contextRef="#ctx0" brushRef="#br0" timeOffset="261483.3985">1727 12006 18321,'0'-41'3043,"0"2"-1474,0 19 97,0 20-33,-20-20-704,20 20-384,-20 20-193,20 19 64,0 1-63,20 20-65,19 19-32,1-19-96,0 19 65,-1-19-129,-19-20 128,0-1-32,1-19 128,-3-20-31,2 0 159,-20 0-288,20 0-96,1 0-32,-1 0-64,-2 0 32,23 0 161,-1 19-194,-1 2 66,-19 19-33,0-1 0,-20 0-97,0 2-63,0-2-64,-20-19-96,0 0-193,-19-1 1,19-19 63,0-19-383,20-1-386,-20 0-511,20-19-834,0-2-1761,0 2-6982</inkml:trace>
  <inkml:trace contextRef="#ctx0" brushRef="#br0" timeOffset="261954.1016">2262 12045 18609,'0'0'833,"0"20"-192,0-1 1280,-20 1-31,20 19-320,0 22-513,0-2-161,0 1 65,0-20-320,20-1-161,20 21-255,-1-20-65,1 19-32,1-20-192,18 2 128,-19-22-64,-1 1 64,21-20-160,-21 0 0,1-20-96,0 20 63,-21-19 33,1-1-160,-20-21-256,0 22 223,0-21 129,0 1 64,-20 19 96,1-1 0,-1 21 0,0-19-128,20 38 32,-20-19 128,20 21 160,0 19-32,0-1-32,20 0-192,-20 2-352,20-2-929,19-19-1090,1-20-2433,1 0-12493</inkml:trace>
  <inkml:trace contextRef="#ctx0" brushRef="#br0" timeOffset="262791.9922">3017 12521 16879,'20'20'1250,"-20"0"671,19-1 33,-19 1-256,20 21-321,0-2-416,-20-19-288,0-1-1,0-19 33,20 0-192,-20 0 31,0 0-352,0-19-64,-20-1-160,20 0 96,0-19-128,0-2 32,0-18-96,0 20 64,0 19-32,0-1-256,0 2 224,20 38 192,-20 2-128,39 19 128,-19-1 128,0-19-64,21 19 64,-23-18-96,2-1-96,0-1 96,1-19 64,-1-19-63,-2-1-33,3-1 0,-21 1-96,20-19 96,-20 19-160,0 1-32,20-1-161,0 0 97,0 20-288,-1 20-33,1 0-448,20 19-576,-1 0-1858,1 2-6215,-20 18-3008</inkml:trace>
  <inkml:trace contextRef="#ctx0" brushRef="#br0" timeOffset="263545.8985">853 13057 14830,'-41'0'1377,"23"0"32,-2 0 385,20-20 160,20 20-769,-2 0-641,3 0-95,19 0 95,0 0-223,-1 20 31,1 1-32,-1 18 97,42-19-161,-2-1-192,40-19 160,19 0-32,-19 0-32,21 0-95,-2-19-65,-19 19 160,41-20-128,-2 0 32,0 1 224,2-2-192,-21 21 0,-1 0-32,-18 0-64,19 0 32,-39 21-64,17-21 64,-36 19 0,-2-19 0,-20 0 64,1 0 65,-1-19 127,-18 19-64,-21-21 225,19 21 95,-19-20-63,0 20-193,0 0-32,-20 0-96,19 0-224,-19 0 96,0-20-256,0 20-321,0 0-255,20 0-482,-20 0-575,0 0-1282,0 0-2915,0 0-7943</inkml:trace>
  <inkml:trace contextRef="#ctx0" brushRef="#br0" timeOffset="263778.3204">4129 12343 23350,'0'0'832,"0"0"-1216,0 20-801,0-20 64,0 19-513,0-19-3170</inkml:trace>
  <inkml:trace contextRef="#ctx0" brushRef="#br0" timeOffset="263944.336">4267 12541 17360,'0'59'6342,"0"-59"-4933,-19 21-864,19-21 31,0 0-416,0 0-416,0 0-897,-20 0-1794,20 0-5284</inkml:trace>
  <inkml:trace contextRef="#ctx0" brushRef="#br0" timeOffset="265129.8829">4882 12084 7014,'-39'-78'10826,"39"57"-8776,-20 21-736,20 0 95,0 0 192,0 40-287,0 0-225,20 38-64,0 2-193,-1 1-95,1-22-352,0-20-97,-20 0-96,20 22-96,1-22-96,-21 20 0,18-18-352,2-2-129,-20 0-352,0-19-384,21 1-416,-21-21-1154,20 20-1601,-20-20-7559</inkml:trace>
  <inkml:trace contextRef="#ctx0" brushRef="#br0" timeOffset="265579.1016">5360 12482 14029,'0'-20'3203,"0"20"-1089,-21 20 224,21-20-128,0 20-833,0 19-416,0 0-192,0 2-288,21-2-289,-1-19 96,18 0-224,3-20 64,-2 0-64,1 0 32,-20-20-64,0-19-128,-1 19 0,-19-21-64,0 22-160,-19-21-97,-1 21-31,-20-21-225,1 19 1,-1 2-321,19-1-449,-17 20-832,38 0-2050,-20 0-8424</inkml:trace>
  <inkml:trace contextRef="#ctx0" brushRef="#br0" timeOffset="266063.4766">5856 12402 17328,'0'-20'1409,"0"1"-576,0 19 1057,-21 0 64,21 19-193,-20 1-576,20 0-192,0 20-160,0 19-224,0-19-97,20-1-288,1 2 33,-1-22-129,19-19-32,-19 0-32,0 0-64,19 0 128,-19-19-128,20 19-64,-20 0 96,0 0 32,-1 19 32,1 1-64,0 0-32,0-1 0,1-19 64,17 20-96,-17-20 160,19-20-96,-22-19-32,3 0-96,-1-22-160,0 22 32,-20 0-128,0-1-257,-20 19-224,0 2-512,20 19-225,-21 0-736,3 19-2979,-2 22-8328</inkml:trace>
  <inkml:trace contextRef="#ctx0" brushRef="#br0" timeOffset="266332.0313">5538 13017 23670,'-59'40'2402,"59"-19"-1217,0-21 481,39 0 160,21 0-513,19-21-865,20 1-288,1 0-224,19 1-160,-20 19-192,21-20-65,-21 0-384,-20 20-544,-20-19-256,-19 19-706,-20 0-511,-1 19-5478</inkml:trace>
  <inkml:trace contextRef="#ctx0" brushRef="#br0" timeOffset="267247.0704">7483 12323 13516,'-60'-41'2627,"21"41"-705,-1 22 192,20-22-225,-19 39-607,39-19-482,-20-20-159,20 39-64,0-19-97,20-1-192,0 22 97,39-21-225,-19-1-32,19 21-64,0-1 0,2 2-32,-41-22 0,-2 21 128,-18-1-64,0 2 0,-18-21-96,-22 19-160,-1-19 32,23-1-448,-23-19-417,21 0-1025,20 0-2050,-20-19-5573</inkml:trace>
  <inkml:trace contextRef="#ctx0" brushRef="#br0" timeOffset="267515.625">7721 12462 18385,'40'59'2306,"-40"-19"-640,0-1-33,20 2-31,0-2-577,0 0-385,19-19-319,22 1-33,-23-21-32,23-21 32,-2 1-159,-19-19-129,-21 19-65,21-19-351,-40-2-160,0 2-578,0 19-95,-20 1-160,-19 19-1314,19 0-1985,0 0-9353</inkml:trace>
  <inkml:trace contextRef="#ctx0" brushRef="#br0" timeOffset="267840.8204">8535 12422 22197,'0'-40'1185,"-19"40"-385,19 0 321,-20 0 225,0 20-321,0 0-64,-1-1-353,3 22-159,18-2-65,0 20-224,0-18-128,0-2 0,39-19-32,-19 0-288,20-1-128,-1-19-97,1 0-64,0 0-447,-1 0-514,1 0-672,-1 20-1634,2-20-3362</inkml:trace>
  <inkml:trace contextRef="#ctx0" brushRef="#br0" timeOffset="268203.125">9190 12441 10089,'-20'-19'8328,"0"19"-5894,2 0-448,-3 0-288,1 0 256,0 19-417,0 2-448,20 19-256,-19-1-385,19 0-159,19 2-97,1-2-192,0 1-32,21-21-289,-3 1-415,3 1-225,-3-21-513,23 0-704,-22 0-1537,1-21-3460</inkml:trace>
  <inkml:trace contextRef="#ctx0" brushRef="#br0" timeOffset="268528.3204">9549 12600 18129,'0'0'4068,"18"0"-2371,-18 0-576,20 0-320,0-20 0,1 20-225,-1-19-352,-2 19-159,3-20 95,-21 0-192,20 1 96,-20-1-224,-20 0 31,-1-1 65,3 21 32,-2 0-32,-1 0 128,1 21-64,-18-1-32,17 0 160,21 19-31,-20 0 95,20 2-256,0-2 32,20-19-257,1 0-287,17-1-609,-18-19-737,21 0-1730,18 0-5124</inkml:trace>
  <inkml:trace contextRef="#ctx0" brushRef="#br0" timeOffset="268781.25">9905 12541 5925,'20'-20'14254,"-20"1"-11724,0 19-1217,0-20 97,20 20-321,-20 0-417,19 20-159,-19-20-289,20 19-192,0 21 256,-20-21 193,21 22-97,-21-2-288,0 1 256,0-21-255,-21 22-161,1-21-65,20-20-415,-20 20-673,1-20-545,19 0-672,0 0-2211,0-20-9192</inkml:trace>
  <inkml:trace contextRef="#ctx0" brushRef="#br0" timeOffset="269033.2032">10183 12541 18097,'40'-20'4804,"-40"20"-3170,0 0-930,0 0 161,-20 0 801,0 20-1058,20-20-319,-21 20-129,21 19-160,21-18 0,-1-1 0,0 19 0,19-19 0,1 19 160,-20-18-256,0-1 64,-20 0 96,0-1-256,0-19-129,-20 20-479,0-20-962,0 0-865,0-20-2497,1 20-12269</inkml:trace>
  <inkml:trace contextRef="#ctx0" brushRef="#br0" timeOffset="269858.3985">11017 12621 18129,'0'39'2402,"20"-19"-833,-20 19-383,20 22-97,-1-2-193,21 21-191,0-1-321,-1-20-191,1 1-129,-20-21 0,19 1 96,-19-21-224,-20 2 448,0-21-320,0 0-64,-20-21-32,-19 2-64,-1-21 96,0-19-96,-19-1 0,19-19-192,1-20-225,-1 20 65,40-21 384,-21 20 32,42 1 32,-1 40 256,0-2-192,19 41 96,1 0-64,-20 41 64,19-2-160,-19 20 0,0 21 96,0-21-31,-20 2 63,0-22-385,0 1-127,0-21-128,0 1-802,0-20-1152,20 21-2435,-20-42-7751</inkml:trace>
  <inkml:trace contextRef="#ctx0" brushRef="#br0" timeOffset="270062.5">11434 12859 16751,'0'-20'2755,"0"0"-993,0 1 416,-20-1-256,20-21-673,0 2-865,0-1-416,0 1-416,20-2-321,0 22-192,0-1-897,-1 20-1281,21 0-2626</inkml:trace>
  <inkml:trace contextRef="#ctx0" brushRef="#br0" timeOffset="270307.6172">11772 12621 17232,'18'39'2915,"-18"-19"-1122,0 19 97,0-19-320,20 1-545,1-1-385,-1 0-320,19-20-191,1 0-33,0-20-192,-1 0-97,1-1-31,1-18 160,-41 19-288,0-19 192,-21 19 96,-19-1-353,-19 1-63,19 20 31,-19-19-608,19 19-1153,-1 0-2626,23-20-11276</inkml:trace>
  <inkml:trace contextRef="#ctx0" brushRef="#br0" timeOffset="271002.9297">12148 12164 15630,'-20'-21'3299,"20"21"-928,0 21-866,20 19 129,-20-1-289,21 41-480,-1-1-225,-20-19-159,18-20-97,3-1-192,-1 0-96,0 2-64,0-2 129,19-19-65,-19 0-64,20-20 128,-1 0-160,1 0 0,-1-20 64,1 20-128,1 0-32,-23 20 0,2-1 192,1 22-128,-21-21 64,0 0-128,-21-20 128,1 19-289,-18-19 33,-3 0-192,21 0-449,-19 0-480,19 0-353,0 0-832,20-19-1826,-20 19-7335</inkml:trace>
  <inkml:trace contextRef="#ctx0" brushRef="#br0" timeOffset="271335.9375">12942 12641 19538,'0'0'2306,"-20"0"-544,-19 19 0,19 21-449,0-1-416,0 2-353,20-2-480,0 1 0,0-21-32,20-19 64,20 0-96,-21 0-128,21-19-96,1-1 128,-21 0-64,18-19 32,-17-2 0,-21 21 192,20 20-64,-20 0-161,0 0 129,-20 0-128,20 41-96,0-21-385,20 0-287,-20-1-258,20 1-415,19-20-801,-19 0-1410,0 0-6758</inkml:trace>
  <inkml:trace contextRef="#ctx0" brushRef="#br0" timeOffset="271690.4297">13121 12025 19922,'-19'0'2595,"-1"0"-1410,20 40 32,0 19 481,0 21-257,20-2-160,-1 3-480,1-22-481,0-19-127,0 0-97,19-21-32,-19 1-64,20 0 32,-1-1-64,1 1 32,1 1 0,-23-21-96,23 20 32,-21 19-97,0-19 65,-2-1 64,3 22-32,-21-21-32,0 0 64,-21-1-160,3-19 32,-22 20-129,-1-20-63,2 0-160,-1-20-321,1 20-769,-1-19-704,20 19-1634,0-20-6117</inkml:trace>
  <inkml:trace contextRef="#ctx0" brushRef="#br0" timeOffset="271902.3438">13677 12680 19314,'20'59'2146,"-20"-18"-897,19-21-64,-19 19-608,0-19-321,0-1-192,20 1-192,-20-20-673,20 0-1025,0 0-1313,0-20-2658</inkml:trace>
  <inkml:trace contextRef="#ctx0" brushRef="#br0" timeOffset="272098.6329">13716 12323 16335,'-19'-41'4100,"-1"22"-3428,0-1-896,20 20-576,0 0-578,0 20-2113</inkml:trace>
  <inkml:trace contextRef="#ctx0" brushRef="#br0" timeOffset="272363.2813">13855 12045 21556,'0'20'2242,"0"-1"-1377,0 40 416,21 2 32,-21 17 129,20 3-257,0-3-641,-2-17-319,3-2-161,-1-20-128,0 2-97,19-2-351,-19 0-257,20 2-864,-20-21-866,-1 0-928,1-20-4068</inkml:trace>
  <inkml:trace contextRef="#ctx0" brushRef="#br0" timeOffset="272553.711">14293 12739 22965,'20'21'2274,"-2"-21"-960,-18 20-514,0 0-575,0-1-289,0 1 32,21 0-513,-21-1-256,0-19-448,20 20-641,-20-20-1473,20 0-7143</inkml:trace>
  <inkml:trace contextRef="#ctx0" brushRef="#br0" timeOffset="272750.9766">14272 12304 20275,'-58'-22'1889,"17"22"-1921,41 0-448,0 0-993,0 0-1090,20 0-13068</inkml:trace>
  <inkml:trace contextRef="#ctx0" brushRef="#br0" timeOffset="273268.5547">14629 12204 18545,'0'-61'2627,"-19"42"-770,19 19-255,19 19-321,-19 22-96,0 18-96,20 21-160,0-1-224,0 1-193,-20-21-288,21-20-63,-1 22-129,19-22-32,-19 20-257,20-18-191,-1-2-353,-19 1-96,20-21-352,-21 1-897,1 1-929,0-1-2082,-20-1-9064</inkml:trace>
  <inkml:trace contextRef="#ctx0" brushRef="#br0" timeOffset="273492.1875">14629 12680 18897,'-39'-39'3332,"19"19"-1539,20 20 257,0-21 96,0 21-608,20-20-994,0 20-448,19-19-256,1 19-224,19 0-225,-18 0-480,18 0-929,1 0-576,-21 0-1922,21 0-7144</inkml:trace>
  <inkml:trace contextRef="#ctx0" brushRef="#br0" timeOffset="273818.3594">15145 12580 18513,'0'20'3011,"-18"1"-1634,18 18 385,0-19-385,0 19-128,18-19-576,2 1-385,1-1-192,19-20-32,-1 0 97,-19-20-65,0-21-64,0 22 64,-1-1-32,-19 0 0,0 1 160,0 19 64,0 0 161,0 19-33,0 1-96,20 39-95,0 2-97,0-2 64,19 21-96,1-21-32,-20 21-128,21-2 96,-23-19-128,-18 2-96,0-2 32,-18 1-32,-23-20-193,1-21-127,-19 1-97,19 0-384,1-20-480,-1-20-513,-1-19-673,23 19-1120,18-19-4933</inkml:trace>
  <inkml:trace contextRef="#ctx0" brushRef="#br0" timeOffset="274144.5313">15603 11945 23221,'-21'-19'2947,"21"19"-1730,0 19 225,0 21 95,0 20-480,0-1-288,21 1-545,-1 19 32,0 1-159,-1-1-97,1-19 0,0-20-289,0-21-287,-20 1-577,20 19-545,-20-19-1185,19-20-1921,-19 21-7624</inkml:trace>
  <inkml:trace contextRef="#ctx0" brushRef="#br0" timeOffset="274343.75">15841 12898 24214,'0'41'2211,"0"-22"-1987,0 1-64,0-20-384,19 0-321,-19 0-1024,0-20-2627,0 20-13549</inkml:trace>
  <inkml:trace contextRef="#ctx0" brushRef="#br0" timeOffset="282503.9063">16516 12104 10537,'-20'-39'3268,"20"-1"-514,-21 21-223,21 19-642,0 0-319,-18 0-930,18 39-63,0 0 864,0 41-640,0-1 96,0 21-160,0-21-33,0 1-159,0-41-225,18 20 129,-18-18-289,21 18-32,-1-20-96,0 2-64,19-21-449,1-1-512,0-19-480,-1 0-257,1-19-864,-19-1-1858,17 0-9097</inkml:trace>
  <inkml:trace contextRef="#ctx0" brushRef="#br0" timeOffset="283205.0782">16854 12263 10698,'0'0'2946,"0"-20"-639,-20 20 223,20 0-32,0 0-576,20 20-609,-20-1-63,0 22-129,0 18-32,18-19-192,-18 0-65,21 0-351,-21-1-33,20 0-416,0 2 32,19-2 96,-19 1-160,20-21-64,-1 1-192,-19 1-224,0-21-449,0 0-320,-20 0-193,20 0-351,-20 0-770,-20 0-896,20 0-2339</inkml:trace>
  <inkml:trace contextRef="#ctx0" brushRef="#br0" timeOffset="283581.0547">16893 12282 18033,'-39'-59'3459,"39"40"-1153,0-21-608,18 19-129,23 2-352,-1-1-672,-1 0-641,1 20 96,-1 20-96,1 0-193,-20 20 33,0 19 128,-20-19 96,-20 20-32,0 19 160,0-40 0,0 2 160,20-21-31,0-1-97,0 1 128,20 0-64,20-1 0,-20 22-96,19-21-32,-19-1 65,0 21-65,-20-21 64,0 22-128,0-1 96,0-21-96,-20 21-192,20-21-289,-20-19-384,0 20-544,1 1-673,19-21-1569,-20 0-5991</inkml:trace>
  <inkml:trace contextRef="#ctx0" brushRef="#br0" timeOffset="283943.3594">17429 12502 13068,'0'0'5829,"-20"19"-3971,20 1 128,-20 0-128,20 19-161,0 2-511,0 18-482,20-20-416,20 2-191,-1-2-1,1-19 32,19-20-96,2-20-96,-3 1 32,-17-21-64,-2-1 96,-19 2 0,-20-20-64,0 18 96,-39 2-193,19 0-223,0 19-385,-21 0-480,23-1-897,-2 21-2274,20 0-7655</inkml:trace>
  <inkml:trace contextRef="#ctx0" brushRef="#br0" timeOffset="284205.0782">17925 12164 18769,'-20'0'4420,"0"20"-2914,20 19-353,0 1 224,0 20-31,20-1-578,0 0-479,0-18-33,0-2-256,-1-19 96,21 0-320,1-1-33,-3 1-479,3 1-289,-21-21-481,0 0-223,-1 0-1090,-19 0-1377,-19-21-8232</inkml:trace>
  <inkml:trace contextRef="#ctx0" brushRef="#br0" timeOffset="284404.2969">17668 12263 16559,'-41'-20'5285,"41"20"-3683,21 0-65,37 0 705,3 0-256,-2 0-641,40 0-960,0-20-193,0 40-256,-19-20-256,-20 0-193,-1 20-512,-19-20-576,-20 19-513,-1 3-609,-19-3-1505,-19 1-6470</inkml:trace>
  <inkml:trace contextRef="#ctx0" brushRef="#br0" timeOffset="284755.8594">17469 13037 20307,'-60'20'3011,"40"1"-1890,1-21 256,-1 0 609,20 0 0,39 0-705,1-21-352,19 21-545,21-20-256,20 0-96,18 20-96,-19-19-192,20 19 192,-20-20-224,1 20-97,-40 0-95,-1 0-65,-39 20-95,20-1-321,-40-19-641,0 20-159,0 0-1058,0-20-2786</inkml:trace>
  <inkml:trace contextRef="#ctx0" brushRef="#br0" timeOffset="284996.0938">18599 12363 22613,'0'-20'3812,"0"0"-2852,0 20-1056,0 0 128,0 20-32,0-20-224,0 39-1217,21-19-2275,-21 19-13516</inkml:trace>
  <inkml:trace contextRef="#ctx0" brushRef="#br0" timeOffset="285204.1016">18680 12739 23798,'19'61'2242,"-19"-42"-1569,0-19-161,0 0-95,20 0-481,-20 0-1570,0-19-1825,0 19-12172</inkml:trace>
  <inkml:trace contextRef="#ctx0" brushRef="#br0" timeOffset="290282.2266">19116 12660 8199,'0'-19'4965,"0"-1"-2307,0-1-383,0 1-33,0 20-256,0-19-1057,0 19-225,0 19 97,0 22-257,20-2-159,-20 1-97,20-1-32,0 22-31,0-22 127,-20 0-64,0-19 32,19 1-31,-19-21 159,20 0-128,-20-21-159,0 1-33,0 1-128,0-21 128,0-19-128,0-1 32,20 1-32,-20-2 0,0-17-32,20 38-32,1 0 0,-21 20 64,0 40 64,18-1-64,-18 22 64,20-2-64,0 20 64,-20-18-160,41-2-160,-23 1-289,3-1-416,19-18-448,-20-1-577,-1-20-865,1 20-768,0-20-3908</inkml:trace>
  <inkml:trace contextRef="#ctx0" brushRef="#br0" timeOffset="290580.0782">19672 12600 13516,'20'-39'4100,"-20"39"-2498,19 0 255,-19 0 322,0 19-386,-19 22-704,19-2 0,0 20-448,0-18-257,19-1-192,1-21-63,20 1 159,19-20-256,-18-20 128,18 1-320,-19-1 96,0-21-224,-21 21 95,-19-19-191,-19 19-161,-1 1-127,-20-1-225,-19 20-96,19 0-256,-19 0-673,38 20-1441,-19-1-6502</inkml:trace>
  <inkml:trace contextRef="#ctx0" brushRef="#br0" timeOffset="290970.7032">20109 12600 19858,'19'21'1698,"-19"-1"-257,0 19 257,20 0-289,-20-19-384,0 21-224,20-21-353,-20-1-127,21-19-129,-21 0 32,20 0-224,-2-19 96,-18-1-64,20-21 0,1 2 0,-21 19-32,0-19 32,20 19-64,-20-1 0,20 1 32,-20 20-160,0 20 256,19 21-288,1-22-673,0 21-672,20-1-545,-21-18-1954,21 19-6950</inkml:trace>
  <inkml:trace contextRef="#ctx0" brushRef="#br0" timeOffset="291224.6094">20725 12739 23670,'19'-20'961,"-19"20"-609,20 0 513,-20 0-385,20 0-480,-20 20-96,40-20-384,-21 0-385,21 0-736,19 0-1122,-39 0-3683</inkml:trace>
  <inkml:trace contextRef="#ctx0" brushRef="#br0" timeOffset="299246.0938">21221 12323 10345,'0'-41'3460,"0"22"-1282,0-1 160,0 20 128,0 0-352,0-20-769,0 40-416,-20-20-96,20 20 192,0 21-192,20-2-257,-20 0 1,19 20-193,-19-18-95,20-21-161,0 39-64,0-20 32,0 2-64,19-2-160,1 0-193,-19 2-255,17-21-65,-18 0-416,1-20-224,-1 19-513,-20-19-1184,0 0-3044</inkml:trace>
  <inkml:trace contextRef="#ctx0" brushRef="#br0" timeOffset="299496.0938">21181 12541 17424,'-79'-20'2562,"38"20"-384,21 0 129,2 0-386,18-19-383,18 19-449,23 0-288,-1-20-321,19 20-288,20-20-128,-19 20-96,19 0-320,0 0-417,-18 0-672,-2 0-577,-19 20-608,-21 0-1666,1-20-8905</inkml:trace>
  <inkml:trace contextRef="#ctx0" brushRef="#br0" timeOffset="299818.3594">21638 12641 18577,'39'59'2434,"-39"-59"-1216,0 19 767,20-19-223,-20 0-577,0-19-736,20 19-65,-20-40 64,0 21-159,0-1-65,0-21-160,0 2 0,0 19-96,0-19 96,0 19 32,0-1-288,20 2-128,-20 19-225,0 19-736,19-19-609,1 21-1153,0-1-2082,0 19-10217</inkml:trace>
  <inkml:trace contextRef="#ctx0" brushRef="#br0" timeOffset="300064.4532">21975 12580 19538,'40'20'3171,"-20"-20"-1794,-1 41 225,-19-22-353,20 21-608,0-1-513,0-18-128,-20 19-128,20-1-353,-1-19-512,1-1-768,-20-19-1346,20 0-3299</inkml:trace>
  <inkml:trace contextRef="#ctx0" brushRef="#br0" timeOffset="300273.4375">22035 12462 16623,'-40'-99'3171,"20"79"-1217,-1 0-128,21 1-929,-18 19-737,18 0-416,0 19-545,18 1-1601,-18 19-2179</inkml:trace>
  <inkml:trace contextRef="#ctx0" brushRef="#br0" timeOffset="300528.3204">22153 12521 16879,'20'59'2179,"0"-39"-1,0 21 160,19-22-320,-19 21-417,20-1-448,-19-18-96,-3 19-288,2-21-96,21 1-161,-21-20-192,0 0-63,-20-20-1,19 1-256,1-1 0,-20-21-96,20 2-288,-20-1-65,0 1-31,0-2-449,-20 22-160,20-1-257,0 20-703,-20 0-866,20 20-2178,0-1-12107</inkml:trace>
  <inkml:trace contextRef="#ctx0" brushRef="#br0" timeOffset="300724.6094">22570 12660 22485,'20'0'2626,"0"20"-864,-20-20 0,0 20-994,20-1-575,-20 1-386,20 1-511,-1 19-610,-19-21-607,20 1-1186,0-20-2755</inkml:trace>
  <inkml:trace contextRef="#ctx0" brushRef="#br0" timeOffset="300913.086">22630 12441 22036,'-20'-39'1570,"20"39"-1442,0-20 0,0 20-288,0 0-481,0 20-2434,20 0-8327</inkml:trace>
  <inkml:trace contextRef="#ctx0" brushRef="#br0" timeOffset="301339.8438">23066 12680 15887,'20'-20'2818,"0"1"-1665,-20 19 353,0-20 384,-20 20-609,0 0-320,1 0 64,-21 20-64,0-1-353,21 21-320,-21-21-160,20 22-95,20-21-1,0 0-32,0-1 64,20-19-96,20 0-32,-21 0 31,21-19-127,-20-1 192,0-21-64,-1 21 32,1 1-32,-20-1 192,0 0-95,-20 20 31,20 20 96,-19-20-96,19 39-64,-20-19 32,40 21-96,-20-21-481,39 19-159,-19-19-385,21-20-417,-3 19-383,-18-19-1795,21 0-5829</inkml:trace>
  <inkml:trace contextRef="#ctx0" brushRef="#br0" timeOffset="301875.9766">23305 12382 22677,'0'-19'2819,"-20"19"-1602,20 0 737,20 19-353,0 1-640,0 19-513,0 22-223,-1-2-129,1 1-288,0-21-97,0 20-383,0 2-289,-1-41-417,1 19-351,0-19-609,-20-20-1186,0 0-5636</inkml:trace>
  <inkml:trace contextRef="#ctx0" brushRef="#br0" timeOffset="302117.1875">23483 12204 23093,'81'0'2050,"-43"0"-416,23 19-1,-2 21 33,-19 1-481,19 18-672,-39 0-289,19 21-32,-39-2-192,20-17-128,-20-2-128,-20 1-129,20-1-383,-19-19-418,-1-21-479,20-19-898,-40 20 2563</inkml:trace>
  <inkml:trace contextRef="#ctx0" brushRef="#br3" timeOffset="354206.0547">8079 13693 6630,'0'0'2178,"0"20"192,0-1 545,0 1-513,0 19-928,20-19-417,-20 21-321,20-2 1,-20-19-129,19 0-63,-19-20-33,20 0 97,-20 0 64,0 0-289,0 0-320,0-20 96,0 0-64,0 1-64,-20-21 0,1 19-64,19-18 32,-20 19-64,0-19-96,20 19 160,-20-1-64,20 1 96,20 1-64,0 19 32,0-20-32,19 0-320,1 20-417,-1-19-800,1 19-1090,1-20-2530</inkml:trace>
  <inkml:trace contextRef="#ctx0" brushRef="#br3" timeOffset="354625.9766">8476 13652 15086,'20'20'1281,"-20"1"-224,0-1 737,0-20-417,20 0-800,-20 0-225,19 0-224,1 0-32,-20 0-32,20-20-128,-20-1-32,20 21 0,-20-20 96,0 1 32,-20-1-64,20 20 128,-20 0 192,0 0 193,1 20 31,-21-1-191,20 1 223,-1 1-160,3 18-63,18-19-129,0 0-128,0-1-32,18 1-609,3-20-319,-1 21-386,20-21-1152,-1 0-1249,1 0-8585</inkml:trace>
  <inkml:trace contextRef="#ctx0" brushRef="#br3" timeOffset="355052.7344">9032 13633 6021,'0'0'7271,"0"0"-5253,-20 0 128,0-20-128,0 20-320,0 0-513,1 20-385,-1-1-351,0 1-33,0 21-256,-1-2-160,3 0-64,18-19-544,0 21-481,0-21 0,18-20-993,23 19-737,-21-19-3555</inkml:trace>
  <inkml:trace contextRef="#ctx0" brushRef="#br3" timeOffset="355415.0391">9190 13672 10826,'-20'0'5989,"20"21"-4291,-20-1 0,2-1 95,-3 1-864,1 0-576,20 19-257,0-18 0,0-1-96,0 0 0,20-20-192,1 0-33,-3-20 1,-18 20-96,20-20 64,0-1 127,1 21 65,-21-20 96,0 20 32,20-19 289,-20 19 159,0-20-95,0 20 127,0 20-191,0-20-225,18 19-96,-18 1-224,20 1-353,-20-1-224,21-20-224,-1 20-448,-20-20-545,20 0-1537,-20 0-6150</inkml:trace>
  <inkml:trace contextRef="#ctx0" brushRef="#br3" timeOffset="355687.5">9349 13376 16815,'0'0'3364,"0"0"-2179,0 0 224,0 19 449,0 1-641,0 19-737,20 1-223,-20 20-129,0-21-64,20 20-32,0 2-160,0-22-353,-20 0-255,19-19-289,1 1-257,-20-1-671,20-20-1026,-20 0-2883</inkml:trace>
  <inkml:trace contextRef="#ctx0" brushRef="#br3" timeOffset="355899.4141">9468 13454 18609,'0'20'2851,"0"0"-1506,20 20 64,-20-20-608,0 19-416,20 20-321,-20-18-385,20-2-511,1 1-482,-3-21-800,2 22-1057,0-21-7399</inkml:trace>
  <inkml:trace contextRef="#ctx0" brushRef="#br3" timeOffset="356907.2266">9885 13652 11050,'0'20'1730,"0"1"-481,0-21 448,0 0-127,20 20-257,-20-20-384,0 0-352,0 0 31,0-20-191,20-1-1,-20 1 160,0 1-255,20-1-1,-20 0-192,19 1-128,-19 19 32,20 0 128,-20 0-64,0 19-128,20 1 257,1 0-33,-21-1 0,20 1-160,-2 1 64,2-21 0,21 20 96,-21-20-128,19-20-32,1-1-128,-20-18-64,-1 19-96,1-19-417,0 19-352,0 0-480,-20 20-545,0-21-1698,0 21-8007</inkml:trace>
  <inkml:trace contextRef="#ctx0" brushRef="#br3" timeOffset="357261.7188">10144 13791 12587,'-20'20'1826,"20"-20"-737,-20 0 128,20 0 0,0 0-256,0 0-544,0 0-129,0 0 0,0 0 97,20-20 319,-20 20-255,20 0 95,-2-19-287,23 19-129,-21 0-64,0 0 128,-20 0 32,19 19 0,1-19-96,-20 20-96,20-20 449,-20 0-513,20 0-160,-20 0-417,20-20-768,0 20-1890,-20-19-6631</inkml:trace>
  <inkml:trace contextRef="#ctx0" brushRef="#br3" timeOffset="358014.6485">10699 13534 14157,'0'-21'2306,"0"2"-736,0 19 608,20-20-160,0 0-897,19 20-737,-19-19-320,20 38 0,-19-19-64,-3 20-192,2 19-160,-20 2 223,0-2 129,0 1-96,0-1 192,-20 2-160,20-2 96,-18-19 97,18 19-1,-21-18 64,21-21 0,0 20-96,0 0 32,0-20 128,21 0-256,-3 0 33,22-20-162,1 20-447,-2-20-129,1-1-512,-1 1-1057,-19 20-1378,20-19-3747</inkml:trace>
  <inkml:trace contextRef="#ctx0" brushRef="#br3" timeOffset="358478.5157">11235 13376 16623,'0'19'1634,"20"1"-225,-20-20 0,0 20-448,0 19-480,0-19-33,0-1-95,0 2-1,0-1-96,21-20-128,-21 20 0,0-20-32,18-20 1,-18 20-33,0-20-64,0-20 64,0 20-64,20-19 192,-20-1 32,21 21 225,-1-3-97,0 3 224,-20 19-223,18 19-129,3 3-128,-1-3-288,-20 21-577,20-21-768,0 21-609,-1-21-2339,1 2-11241</inkml:trace>
  <inkml:trace contextRef="#ctx0" brushRef="#br3" timeOffset="359399.4141">12207 13672 11466,'0'-20'2723,"-18"1"-513,18 19-192,-20-20-64,-1 20-385,1 0-416,-18 20-96,17-1-128,1 1-192,0 21-225,20-22-95,0 21-289,0-21-32,20 1-96,0 1-320,19-1-481,1 0-512,1-20-513,18 0-1473,-19 0-2531</inkml:trace>
  <inkml:trace contextRef="#ctx0" brushRef="#br3" timeOffset="359695.3125">12446 13672 11755,'0'21'3427,"0"-1"-897,0-20-95,0 19-385,0 1-545,0 0-416,0-1-416,20 22-161,-20-21-128,20-20-63,-1 20-161,1-20-96,0-20 0,21 0-256,-23-1-289,23 1-191,-21 1-161,-20-1-288,0 20-385,0-20-672,0 20-1281,0-19-3459</inkml:trace>
  <inkml:trace contextRef="#ctx0" brushRef="#br3" timeOffset="359924.8047">12744 13454 14221,'20'-59'4580,"-20"40"-2113,0 19-706,0 0 545,0 19-832,0 21-609,0-1-193,0 0-544,0 22 1,0-2-258,0-20 1,20 2-256,-1-2-385,21-19-288,-20-1-448,19-19-897,-19 0-1987,0 0-11754</inkml:trace>
  <inkml:trace contextRef="#ctx0" brushRef="#br3" timeOffset="360150.3907">12703 13554 19378,'-38'20'2498,"18"-20"-1633,20 0 384,0 0 32,0 0-416,20 0-576,18-20-193,-17 20-257,19 0-223,-20 0-353,19 0-736,-19 0-673,0 0-1185,19 0-2274</inkml:trace>
  <inkml:trace contextRef="#ctx0" brushRef="#br3" timeOffset="368522.461">13220 13672 416,'0'0'1313,"0"0"-640,0 0 96,20 0 352,-20 0-161,0-20 97,0 20 513,0 0-225,0 0-224,0 0 32,0 0 129,0 0-257,0 0-161,0 0-191,0-19 32,0 19-129,0 0 33,0 0-33,0 0-63,0 0-1,0 0-63,0-20 63,0 20-95,0 0-65,0 0 128,0-20 33,0 20-97,0 0 129,0 0-129,0 0 1,-20-19-161,20 19 64,-19 0-64,-1 0-95,20 0-33,-20 0 0,-20 0 0,21 19-128,-1 1 128,0-20 32,-1 20-96,1-1-64,20-19 32,-18 20 32,18 1-64,0-1 0,0-20 64,18 19-64,2-19 64,1 0-96,19 20 32,-21-20 0,21 20 64,-20-20-31,19 19-33,-19-19 0,0 20 0,-20 1 64,20-21-32,-20 20 0,-20-20 32,20 20-224,-20-20 31,20 19-383,-20-19-1,1 0-63,19 0-481,-20 0-801,0 0-1153,20 0-1665,0 0-7560</inkml:trace>
  <inkml:trace contextRef="#ctx0" brushRef="#br3" timeOffset="368957.0313">13459 13354 17808,'0'0'2082,"-21"-19"-1185,21 19 769,21 0-33,-21 0-672,0 0-256,0 19-353,0 22-96,0-1-95,0-1-65,0 21-32,20-20-64,-20-1-96,0 0-289,20 2-383,-20-21-546,18-20-800,-18 19-1697,0 1-9290</inkml:trace>
  <inkml:trace contextRef="#ctx0" brushRef="#br3" timeOffset="369181.6407">13558 13832 20595,'0'40'1634,"0"-21"-1634,-20 1 96,20 0 64,0-20-416,0 0-1218,0 0-3202</inkml:trace>
  <inkml:trace contextRef="#ctx0" brushRef="#br3" timeOffset="376207.0313">13835 13772 1121,'0'19'160,"0"-19"-192,-18 0 192,18 20 609,0-20-129,0 0-320,0 0 65,0 0-97,0-20 193,0 20 640,0 0 224,0 0-352,0 0-321,0 0 193,0 0 0,0 0-128,0 0-161,0-19 193,0 19 32,0 0-64,0 0 31,0 0 1,0 0-160,0 0-1,0 0 33,0 0-129,0 0-191,0 0-129,0 0 32,18 0 0,-18 0 64,0 0 97,0 0-33,0 0-64,0 0-63,20-20 31,-20 20 0,0 0-64,0 0 0,21 0-95,-21 0 63,20 0 0,0 0-64,-20-20 128,18 20-192,3 0 160,-1 0-31,20-19 95,-21 19-96,21-20-96,0 20 64,-1-21-128,1 1 96,-1 1-32,1-1 96,1 0 1,18 20-33,-19-19 32,-1 19 0,1-20-96,-1 20 0,21-20-32,-21 20-32,21-21 32,-19 21 0,18-19-96,0-1 192,1 0 96,-1 1 129,1-1-65,-1 0 32,0 20-256,2-19-64,-23 19 97,23-22-33,-22 22-64,1 0 32,0 0-32,19 0 0,-18-19 0,-3 19-32,3 0-32,18 0 31,-19-20 98,0 20-65,-1 0 0,1-20-32,-1 20 224,1 0-192,1-19 160,-3 19-160,3 0 96,-3-20-64,3 20 32,-1-20-32,-1 20 32,-19 0 256,20 0-223,-21 0 95,21 0 0,-20 0-192,19 0 224,-19 0-256,21 0 96,-21-21 0,18 21-96,-17 0 128,-1-19-96,0 19 32,-20 0 32,20-20 32,-20 20 1,19 0 31,-19 0 32,0 0 64,0 0-224,20 0 64,-20 0 32,0 0-64,0 0-32,20 0 64,-20-20-32,0 20-160,0 0 224,0 0-96,0 0 0,0-19 32,0 19-64,20 0-32,-20-20 128,0 20-64,0 0 0,0-20 0,-20 20 0,20 0 0,-20 0 0,0-19 0,1 19 32,-1 0 96,0 0 65,0 0 127,-19 0 96,39 0-384,-20 0 0,20 0 64,0 0-64,0 0-32,0 0 65,20 0-65,-2 0 0,3 0-97,-1 0 1,20 19 0,-21-19 0,1 0 64,0 20 0,0-20 96,-20 20 128,0-1 1,-20 1-1,20 0-192,0 20 0,-20-40-449,20 40-448,0-40-544,0 19-865,0 1-673,0 0-1409,0-20-5606</inkml:trace>
</inkml:ink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08008F-8C0F-4F63-86DC-E7B67385E4BD}" type="datetimeFigureOut">
              <a:rPr lang="en-US" smtClean="0"/>
              <a:pPr/>
              <a:t>3/18/2012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F38DAD-5F37-4EA5-A798-26ED1E4539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612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7429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306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3069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9168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651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87704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4410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7316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311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6155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319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603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4515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1441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2460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0806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5786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0196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561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1860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3317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383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567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76118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16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75231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42392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08398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9593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5614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8365066" y="4819650"/>
            <a:ext cx="7620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7429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603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567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7507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7507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1991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3298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3336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58346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41503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30673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30695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9168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8932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19910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413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51376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106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325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00228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01473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40204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32034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51697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5037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32982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9270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333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583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415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676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721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9372599" y="666750"/>
            <a:ext cx="1293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Template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vertLeftWhite2</a:t>
            </a:r>
            <a:endParaRPr lang="en-US" sz="1400" dirty="0">
              <a:solidFill>
                <a:prstClr val="black"/>
              </a:solidFill>
            </a:endParaRPr>
          </a:p>
        </p:txBody>
      </p:sp>
      <p:pic>
        <p:nvPicPr>
          <p:cNvPr id="13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2918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8346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7490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2062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1485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64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9372599" y="666750"/>
            <a:ext cx="137056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Template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block2x2White1</a:t>
            </a:r>
          </a:p>
          <a:p>
            <a:endParaRPr lang="en-US" sz="1400" dirty="0" smtClean="0">
              <a:solidFill>
                <a:prstClr val="black"/>
              </a:solidFill>
            </a:endParaRPr>
          </a:p>
          <a:p>
            <a:r>
              <a:rPr lang="en-US" sz="1400" dirty="0" smtClean="0">
                <a:solidFill>
                  <a:prstClr val="black"/>
                </a:solidFill>
              </a:rPr>
              <a:t>Ordering of</a:t>
            </a:r>
            <a:r>
              <a:rPr lang="en-US" sz="1400" baseline="0" dirty="0" smtClean="0">
                <a:solidFill>
                  <a:prstClr val="black"/>
                </a:solidFill>
              </a:rPr>
              <a:t> </a:t>
            </a:r>
          </a:p>
          <a:p>
            <a:r>
              <a:rPr lang="en-US" sz="1400" baseline="0" dirty="0" smtClean="0">
                <a:solidFill>
                  <a:prstClr val="black"/>
                </a:solidFill>
              </a:rPr>
              <a:t>buttons is</a:t>
            </a:r>
            <a:r>
              <a:rPr lang="en-US" sz="1400" dirty="0" smtClean="0">
                <a:solidFill>
                  <a:prstClr val="black"/>
                </a:solidFill>
              </a:rPr>
              <a:t>: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13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24</a:t>
            </a:r>
            <a:endParaRPr lang="en-US" sz="1400" dirty="0">
              <a:solidFill>
                <a:prstClr val="black"/>
              </a:solidFill>
            </a:endParaRPr>
          </a:p>
        </p:txBody>
      </p:sp>
      <p:pic>
        <p:nvPicPr>
          <p:cNvPr id="13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93192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01168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1168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93192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30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8077200" y="4942417"/>
            <a:ext cx="101502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solidFill>
                  <a:prstClr val="black"/>
                </a:solidFill>
              </a:rPr>
              <a:t>Tim</a:t>
            </a:r>
            <a:r>
              <a:rPr lang="en-US" sz="900" baseline="0" dirty="0" smtClean="0">
                <a:solidFill>
                  <a:prstClr val="black"/>
                </a:solidFill>
              </a:rPr>
              <a:t> </a:t>
            </a:r>
            <a:r>
              <a:rPr lang="en-US" sz="900" baseline="0" dirty="0" err="1" smtClean="0">
                <a:solidFill>
                  <a:prstClr val="black"/>
                </a:solidFill>
              </a:rPr>
              <a:t>Roughgarden</a:t>
            </a:r>
            <a:endParaRPr lang="en-US" sz="9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676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3/18/2012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9372599" y="666750"/>
            <a:ext cx="137056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Template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block2x2White1</a:t>
            </a:r>
          </a:p>
          <a:p>
            <a:endParaRPr lang="en-US" sz="1400" dirty="0" smtClean="0">
              <a:solidFill>
                <a:prstClr val="black"/>
              </a:solidFill>
            </a:endParaRPr>
          </a:p>
          <a:p>
            <a:r>
              <a:rPr lang="en-US" sz="1400" dirty="0" smtClean="0">
                <a:solidFill>
                  <a:prstClr val="black"/>
                </a:solidFill>
              </a:rPr>
              <a:t>Ordering of 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buttons is: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13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24</a:t>
            </a:r>
            <a:endParaRPr lang="en-US" sz="1400" dirty="0">
              <a:solidFill>
                <a:prstClr val="black"/>
              </a:solidFill>
            </a:endParaRPr>
          </a:p>
        </p:txBody>
      </p:sp>
      <p:pic>
        <p:nvPicPr>
          <p:cNvPr id="10" name="Picture 2" descr="C:\Users\Tarun Singh\Desktop\unPng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3931920"/>
            <a:ext cx="259492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:\Users\Tarun Singh\Desktop\unPng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3246120"/>
            <a:ext cx="259492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:\Users\Tarun Singh\Desktop\unPng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560320"/>
            <a:ext cx="259492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:\Users\Tarun Singh\Desktop\unPng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1874520"/>
            <a:ext cx="259492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508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8.xml"/><Relationship Id="rId5" Type="http://schemas.openxmlformats.org/officeDocument/2006/relationships/image" Target="../media/image4.emf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3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148665" y="609600"/>
            <a:ext cx="4953000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Contraction Algorithm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24865" y="2150528"/>
            <a:ext cx="42976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4191000" y="2241561"/>
            <a:ext cx="4648200" cy="1625589"/>
          </a:xfrm>
        </p:spPr>
        <p:txBody>
          <a:bodyPr>
            <a:noAutofit/>
          </a:bodyPr>
          <a:lstStyle/>
          <a:p>
            <a:pPr algn="l"/>
            <a:r>
              <a:rPr lang="en-US" sz="6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Analysis</a:t>
            </a:r>
            <a:endParaRPr lang="en-US" sz="6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" y="3714750"/>
            <a:ext cx="33528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Design and Analysis of Algorithms I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07528"/>
            <a:ext cx="3410687" cy="255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14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Repeated Trials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07280" y="1105560"/>
              <a:ext cx="8368560" cy="38595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520" y="1093320"/>
                <a:ext cx="8398440" cy="388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8169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Repeated Trials (</a:t>
            </a:r>
            <a:r>
              <a:rPr lang="en-US" dirty="0" err="1" smtClean="0"/>
              <a:t>con’d</a:t>
            </a:r>
            <a:r>
              <a:rPr lang="en-US" dirty="0" smtClean="0"/>
              <a:t>)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6880" y="141120"/>
              <a:ext cx="8911800" cy="49244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120" y="127080"/>
                <a:ext cx="8922960" cy="495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8981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Minimum Cut Problem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28520" y="1091520"/>
              <a:ext cx="7632360" cy="2409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840" y="1080720"/>
                <a:ext cx="7653240" cy="243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207080" y="3649680"/>
              <a:ext cx="5682240" cy="1201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98080" y="3638880"/>
                <a:ext cx="5704200" cy="122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091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Contraction Algorithm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49400" y="1084320"/>
              <a:ext cx="8469360" cy="2844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520" y="1073520"/>
                <a:ext cx="8487360" cy="286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442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Setup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92600" y="1034280"/>
              <a:ext cx="8812080" cy="33807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8200" y="1020600"/>
                <a:ext cx="8840520" cy="340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441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Could Go Wrong?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0960" y="519840"/>
              <a:ext cx="8997840" cy="4581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920" y="507960"/>
                <a:ext cx="9021600" cy="460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202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/>
              <p:cNvSpPr/>
              <p:nvPr/>
            </p:nvSpPr>
            <p:spPr>
              <a:xfrm>
                <a:off x="1126063" y="2795084"/>
                <a:ext cx="6553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</a:rPr>
                        <m:t>𝑘</m:t>
                      </m:r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</a:rPr>
                        <m:t>/</m:t>
                      </m:r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</a:rPr>
                        <m:t>𝑛</m:t>
                      </m:r>
                    </m:oMath>
                  </m:oMathPara>
                </a14:m>
                <a:endParaRPr lang="en-US" dirty="0" smtClean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21" name="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6063" y="2795084"/>
                <a:ext cx="6553200" cy="369332"/>
              </a:xfrm>
              <a:prstGeom prst="rect">
                <a:avLst/>
              </a:prstGeom>
              <a:blipFill rotWithShape="1"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>
              <a:xfrm>
                <a:off x="1126062" y="3252284"/>
                <a:ext cx="778933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</a:rPr>
                        <m:t>𝑘</m:t>
                      </m:r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</a:rPr>
                        <m:t>/</m:t>
                      </m:r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</a:rPr>
                        <m:t>𝑚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6062" y="3252284"/>
                <a:ext cx="7789337" cy="369332"/>
              </a:xfrm>
              <a:prstGeom prst="rect">
                <a:avLst/>
              </a:prstGeom>
              <a:blipFill rotWithShape="1"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>
              <a:xfrm>
                <a:off x="1126063" y="3709484"/>
                <a:ext cx="76200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</a:rPr>
                        <m:t>𝑘</m:t>
                      </m:r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</a:rPr>
                        <m:t>/</m:t>
                      </m:r>
                      <m:sSup>
                        <m:sSupPr>
                          <m:ctrlPr>
                            <a:rPr lang="en-US" i="1" smtClean="0">
                              <a:solidFill>
                                <a:prstClr val="black"/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prstClr val="black"/>
                              </a:solidFill>
                              <a:latin typeface="Cambria Math"/>
                            </a:rPr>
                            <m:t>𝑛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prstClr val="black"/>
                              </a:solidFill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6063" y="3709484"/>
                <a:ext cx="7620000" cy="369332"/>
              </a:xfrm>
              <a:prstGeom prst="rect">
                <a:avLst/>
              </a:prstGeom>
              <a:blipFill rotWithShape="1">
                <a:blip r:embed="rId5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/>
              <p:nvPr/>
            </p:nvSpPr>
            <p:spPr>
              <a:xfrm>
                <a:off x="1126063" y="4183618"/>
                <a:ext cx="6553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</a:rPr>
                        <m:t>𝑛</m:t>
                      </m:r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</a:rPr>
                        <m:t>/</m:t>
                      </m:r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</a:rPr>
                        <m:t>𝑚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6063" y="4183618"/>
                <a:ext cx="6553200" cy="369332"/>
              </a:xfrm>
              <a:prstGeom prst="rect">
                <a:avLst/>
              </a:prstGeom>
              <a:blipFill rotWithShape="1">
                <a:blip r:embed="rId6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07772" y="708958"/>
                <a:ext cx="8365063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prstClr val="black"/>
                    </a:solidFill>
                  </a:rPr>
                  <a:t>What is the probability that an edge crossing the minimum cut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𝐴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,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𝐵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sz="2400" dirty="0" smtClean="0">
                    <a:solidFill>
                      <a:prstClr val="black"/>
                    </a:solidFill>
                  </a:rPr>
                  <a:t> is chosen in the first iteration (as a function of the number of vertices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/>
                      </a:rPr>
                      <m:t>𝑛</m:t>
                    </m:r>
                  </m:oMath>
                </a14:m>
                <a:r>
                  <a:rPr lang="en-US" sz="2400" dirty="0" smtClean="0">
                    <a:solidFill>
                      <a:prstClr val="black"/>
                    </a:solidFill>
                  </a:rPr>
                  <a:t>, the number of edges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/>
                      </a:rPr>
                      <m:t>𝑚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/>
                      </a:rPr>
                      <m:t>,</m:t>
                    </m:r>
                  </m:oMath>
                </a14:m>
                <a:r>
                  <a:rPr lang="en-US" sz="2400" dirty="0" smtClean="0">
                    <a:solidFill>
                      <a:prstClr val="black"/>
                    </a:solidFill>
                  </a:rPr>
                  <a:t> and the number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/>
                      </a:rPr>
                      <m:t>𝑘</m:t>
                    </m:r>
                  </m:oMath>
                </a14:m>
                <a:r>
                  <a:rPr lang="en-US" sz="2400" dirty="0" smtClean="0">
                    <a:solidFill>
                      <a:prstClr val="black"/>
                    </a:solidFill>
                  </a:rPr>
                  <a:t> of crossing edges)?</a:t>
                </a:r>
                <a:endParaRPr lang="en-US" sz="2400" dirty="0">
                  <a:solidFill>
                    <a:prstClr val="black"/>
                  </a:solidFill>
                </a:endParaRPr>
              </a:p>
              <a:p>
                <a:r>
                  <a:rPr lang="en-US" sz="2400" dirty="0" smtClean="0">
                    <a:solidFill>
                      <a:prstClr val="black"/>
                    </a:solidFill>
                  </a:rPr>
                  <a:t> </a:t>
                </a:r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772" y="708958"/>
                <a:ext cx="8365063" cy="1938992"/>
              </a:xfrm>
              <a:prstGeom prst="rect">
                <a:avLst/>
              </a:prstGeom>
              <a:blipFill rotWithShape="1">
                <a:blip r:embed="rId7"/>
                <a:stretch>
                  <a:fillRect l="-1166" t="-2516" r="-1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" name="Ink 1"/>
              <p14:cNvContentPartPr/>
              <p14:nvPr/>
            </p14:nvContentPartPr>
            <p14:xfrm>
              <a:off x="650160" y="2185200"/>
              <a:ext cx="6089040" cy="1486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9360" y="2171160"/>
                <a:ext cx="6116040" cy="151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3729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First Iteration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6880" y="1041480"/>
              <a:ext cx="8740440" cy="39384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360" y="1028160"/>
                <a:ext cx="8767800" cy="396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4053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Second Iteration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6880" y="905760"/>
              <a:ext cx="8254440" cy="41385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840" y="893880"/>
                <a:ext cx="8275320" cy="416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744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Iterations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35720" y="934200"/>
              <a:ext cx="8904600" cy="40813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400" y="920520"/>
                <a:ext cx="8932680" cy="410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788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VIOUS_ACTIVE_SLIDE" val="681"/>
</p:tagLst>
</file>

<file path=ppt/theme/theme1.xml><?xml version="1.0" encoding="utf-8"?>
<a:theme xmlns:a="http://schemas.openxmlformats.org/drawingml/2006/main" name="1_Lec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Lec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</Template>
  <TotalTime>3887</TotalTime>
  <Words>104</Words>
  <Application>Microsoft Office PowerPoint</Application>
  <PresentationFormat>On-screen Show (16:9)</PresentationFormat>
  <Paragraphs>20</Paragraphs>
  <Slides>11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1_Lecture</vt:lpstr>
      <vt:lpstr>2_Office Theme</vt:lpstr>
      <vt:lpstr>3_Office Theme</vt:lpstr>
      <vt:lpstr>2_Lecture</vt:lpstr>
      <vt:lpstr>4_Office Theme</vt:lpstr>
      <vt:lpstr>The Analysis</vt:lpstr>
      <vt:lpstr>The Minimum Cut Problem</vt:lpstr>
      <vt:lpstr>Random Contraction Algorithm</vt:lpstr>
      <vt:lpstr>The Setup</vt:lpstr>
      <vt:lpstr>What Could Go Wrong?</vt:lpstr>
      <vt:lpstr>PowerPoint Presentation</vt:lpstr>
      <vt:lpstr>The First Iteration</vt:lpstr>
      <vt:lpstr>The Second Iteration</vt:lpstr>
      <vt:lpstr>All Iterations</vt:lpstr>
      <vt:lpstr>Repeated Trials</vt:lpstr>
      <vt:lpstr>Repeated Trials (con’d)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Programming</dc:title>
  <dc:creator>OpenClassroom</dc:creator>
  <cp:lastModifiedBy>Tim Roughgarden</cp:lastModifiedBy>
  <cp:revision>179</cp:revision>
  <dcterms:created xsi:type="dcterms:W3CDTF">2010-07-08T21:59:02Z</dcterms:created>
  <dcterms:modified xsi:type="dcterms:W3CDTF">2012-03-19T05:35:21Z</dcterms:modified>
</cp:coreProperties>
</file>

<file path=docProps/thumbnail.jpeg>
</file>